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p:scale>
          <a:sx n="72" d="100"/>
          <a:sy n="72" d="100"/>
        </p:scale>
        <p:origin x="-115" y="-58"/>
      </p:cViewPr>
      <p:guideLst>
        <p:guide orient="horz" pos="2160"/>
        <p:guide pos="3840"/>
      </p:guideLst>
    </p:cSldViewPr>
  </p:slideViewPr>
  <p:notesTextViewPr>
    <p:cViewPr>
      <p:scale>
        <a:sx n="1" d="1"/>
        <a:sy n="1" d="1"/>
      </p:scale>
      <p:origin x="0" y="0"/>
    </p:cViewPr>
  </p:notesTextViewPr>
  <p:notesViewPr>
    <p:cSldViewPr snapToGrid="0" showGuides="1">
      <p:cViewPr varScale="1">
        <p:scale>
          <a:sx n="96" d="100"/>
          <a:sy n="96" d="100"/>
        </p:scale>
        <p:origin x="355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B7D244-2310-4D35-8AB0-422507AA648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he-IL"/>
        </a:p>
      </dgm:t>
    </dgm:pt>
    <dgm:pt modelId="{65CA7F8A-675D-40DE-8910-E4A2425688C6}">
      <dgm:prSet phldrT="[טקסט]"/>
      <dgm:spPr/>
      <dgm:t>
        <a:bodyPr/>
        <a:lstStyle/>
        <a:p>
          <a:pPr rtl="1"/>
          <a:r>
            <a:rPr lang="he-IL" dirty="0" smtClean="0">
              <a:latin typeface="Heebo" panose="00000500000000000000" pitchFamily="2" charset="-79"/>
              <a:cs typeface="Heebo" panose="00000500000000000000" pitchFamily="2" charset="-79"/>
            </a:rPr>
            <a:t>סוציולוגיה של המשפחה</a:t>
          </a:r>
          <a:endParaRPr lang="he-IL" dirty="0">
            <a:latin typeface="Heebo" panose="00000500000000000000" pitchFamily="2" charset="-79"/>
            <a:cs typeface="Heebo" panose="00000500000000000000" pitchFamily="2" charset="-79"/>
          </a:endParaRPr>
        </a:p>
      </dgm:t>
    </dgm:pt>
    <dgm:pt modelId="{FC06FCB8-AA05-4A01-9D5A-4351556B7E24}" type="parTrans" cxnId="{A537EA46-D4A7-405B-80C3-5FF678E690F2}">
      <dgm:prSet/>
      <dgm:spPr/>
      <dgm:t>
        <a:bodyPr/>
        <a:lstStyle/>
        <a:p>
          <a:pPr rtl="1"/>
          <a:endParaRPr lang="he-IL">
            <a:latin typeface="Heebo" panose="00000500000000000000" pitchFamily="2" charset="-79"/>
            <a:cs typeface="Heebo" panose="00000500000000000000" pitchFamily="2" charset="-79"/>
          </a:endParaRPr>
        </a:p>
      </dgm:t>
    </dgm:pt>
    <dgm:pt modelId="{7BF9F7EC-21EE-4EB6-AAC2-7B33BB80AF4C}" type="sibTrans" cxnId="{A537EA46-D4A7-405B-80C3-5FF678E690F2}">
      <dgm:prSet/>
      <dgm:spPr/>
      <dgm:t>
        <a:bodyPr/>
        <a:lstStyle/>
        <a:p>
          <a:pPr rtl="1"/>
          <a:endParaRPr lang="he-IL">
            <a:latin typeface="Heebo" panose="00000500000000000000" pitchFamily="2" charset="-79"/>
            <a:cs typeface="Heebo" panose="00000500000000000000" pitchFamily="2" charset="-79"/>
          </a:endParaRPr>
        </a:p>
      </dgm:t>
    </dgm:pt>
    <dgm:pt modelId="{91128EFF-B7F4-43AF-B917-663FC78A3F6C}">
      <dgm:prSet phldrT="[טקסט]"/>
      <dgm:spPr/>
      <dgm:t>
        <a:bodyPr/>
        <a:lstStyle/>
        <a:p>
          <a:pPr rtl="1"/>
          <a:r>
            <a:rPr lang="he-IL" dirty="0" smtClean="0">
              <a:latin typeface="Heebo" panose="00000500000000000000" pitchFamily="2" charset="-79"/>
              <a:cs typeface="Heebo" panose="00000500000000000000" pitchFamily="2" charset="-79"/>
            </a:rPr>
            <a:t>השכלה גבוהה</a:t>
          </a:r>
          <a:endParaRPr lang="he-IL" dirty="0">
            <a:latin typeface="Heebo" panose="00000500000000000000" pitchFamily="2" charset="-79"/>
            <a:cs typeface="Heebo" panose="00000500000000000000" pitchFamily="2" charset="-79"/>
          </a:endParaRPr>
        </a:p>
      </dgm:t>
    </dgm:pt>
    <dgm:pt modelId="{48E4EF51-CDD4-4480-B893-03D40C71B086}" type="parTrans" cxnId="{F1BA1754-F179-46C0-A335-48709ABD70DC}">
      <dgm:prSet/>
      <dgm:spPr/>
      <dgm:t>
        <a:bodyPr/>
        <a:lstStyle/>
        <a:p>
          <a:pPr rtl="1"/>
          <a:endParaRPr lang="he-IL">
            <a:latin typeface="Heebo" panose="00000500000000000000" pitchFamily="2" charset="-79"/>
            <a:cs typeface="Heebo" panose="00000500000000000000" pitchFamily="2" charset="-79"/>
          </a:endParaRPr>
        </a:p>
      </dgm:t>
    </dgm:pt>
    <dgm:pt modelId="{0EBE90FF-04CB-493D-AEE8-26DDC926F0CC}" type="sibTrans" cxnId="{F1BA1754-F179-46C0-A335-48709ABD70DC}">
      <dgm:prSet/>
      <dgm:spPr/>
      <dgm:t>
        <a:bodyPr/>
        <a:lstStyle/>
        <a:p>
          <a:pPr rtl="1"/>
          <a:endParaRPr lang="he-IL">
            <a:latin typeface="Heebo" panose="00000500000000000000" pitchFamily="2" charset="-79"/>
            <a:cs typeface="Heebo" panose="00000500000000000000" pitchFamily="2" charset="-79"/>
          </a:endParaRPr>
        </a:p>
      </dgm:t>
    </dgm:pt>
    <dgm:pt modelId="{DF956335-7C2B-4D81-B8FB-CC9A6694E4E1}">
      <dgm:prSet phldrT="[טקסט]"/>
      <dgm:spPr/>
      <dgm:t>
        <a:bodyPr/>
        <a:lstStyle/>
        <a:p>
          <a:pPr rtl="1"/>
          <a:r>
            <a:rPr lang="he-IL" dirty="0" smtClean="0">
              <a:latin typeface="Heebo" panose="00000500000000000000" pitchFamily="2" charset="-79"/>
              <a:cs typeface="Heebo" panose="00000500000000000000" pitchFamily="2" charset="-79"/>
            </a:rPr>
            <a:t>פלסטינאים אזרחי ישראל</a:t>
          </a:r>
        </a:p>
      </dgm:t>
    </dgm:pt>
    <dgm:pt modelId="{21E2FC5D-4FEC-4D76-8CF9-C84AA74CF2C4}" type="parTrans" cxnId="{2863E5C1-C0C7-4682-93D6-90F4E46A913E}">
      <dgm:prSet/>
      <dgm:spPr/>
      <dgm:t>
        <a:bodyPr/>
        <a:lstStyle/>
        <a:p>
          <a:pPr rtl="1"/>
          <a:endParaRPr lang="he-IL">
            <a:latin typeface="Heebo" panose="00000500000000000000" pitchFamily="2" charset="-79"/>
            <a:cs typeface="Heebo" panose="00000500000000000000" pitchFamily="2" charset="-79"/>
          </a:endParaRPr>
        </a:p>
      </dgm:t>
    </dgm:pt>
    <dgm:pt modelId="{45EF4230-5C40-40E9-94F1-2E15A7AD7D5C}" type="sibTrans" cxnId="{2863E5C1-C0C7-4682-93D6-90F4E46A913E}">
      <dgm:prSet/>
      <dgm:spPr/>
      <dgm:t>
        <a:bodyPr/>
        <a:lstStyle/>
        <a:p>
          <a:pPr rtl="1"/>
          <a:endParaRPr lang="he-IL">
            <a:latin typeface="Heebo" panose="00000500000000000000" pitchFamily="2" charset="-79"/>
            <a:cs typeface="Heebo" panose="00000500000000000000" pitchFamily="2" charset="-79"/>
          </a:endParaRPr>
        </a:p>
      </dgm:t>
    </dgm:pt>
    <dgm:pt modelId="{7D3DE88D-8CEB-439A-8BBA-65D2B566D0BF}">
      <dgm:prSet phldrT="[טקסט]"/>
      <dgm:spPr/>
      <dgm:t>
        <a:bodyPr/>
        <a:lstStyle/>
        <a:p>
          <a:pPr rtl="1"/>
          <a:r>
            <a:rPr lang="he-IL" dirty="0" smtClean="0">
              <a:latin typeface="Heebo" panose="00000500000000000000" pitchFamily="2" charset="-79"/>
              <a:cs typeface="Heebo" panose="00000500000000000000" pitchFamily="2" charset="-79"/>
            </a:rPr>
            <a:t>המשפחה כסוכן שינוי</a:t>
          </a:r>
          <a:endParaRPr lang="he-IL" dirty="0">
            <a:latin typeface="Heebo" panose="00000500000000000000" pitchFamily="2" charset="-79"/>
            <a:cs typeface="Heebo" panose="00000500000000000000" pitchFamily="2" charset="-79"/>
          </a:endParaRPr>
        </a:p>
      </dgm:t>
    </dgm:pt>
    <dgm:pt modelId="{E7919EBB-8B3C-435A-9D5E-86701B300A41}" type="parTrans" cxnId="{F4440547-F44A-441C-B376-F1F268D54D70}">
      <dgm:prSet/>
      <dgm:spPr/>
      <dgm:t>
        <a:bodyPr/>
        <a:lstStyle/>
        <a:p>
          <a:pPr rtl="1"/>
          <a:endParaRPr lang="he-IL">
            <a:latin typeface="Heebo" panose="00000500000000000000" pitchFamily="2" charset="-79"/>
            <a:cs typeface="Heebo" panose="00000500000000000000" pitchFamily="2" charset="-79"/>
          </a:endParaRPr>
        </a:p>
      </dgm:t>
    </dgm:pt>
    <dgm:pt modelId="{D6EE628C-0600-471A-BBC9-67319B148F4A}" type="sibTrans" cxnId="{F4440547-F44A-441C-B376-F1F268D54D70}">
      <dgm:prSet/>
      <dgm:spPr/>
      <dgm:t>
        <a:bodyPr/>
        <a:lstStyle/>
        <a:p>
          <a:pPr rtl="1"/>
          <a:endParaRPr lang="he-IL">
            <a:latin typeface="Heebo" panose="00000500000000000000" pitchFamily="2" charset="-79"/>
            <a:cs typeface="Heebo" panose="00000500000000000000" pitchFamily="2" charset="-79"/>
          </a:endParaRPr>
        </a:p>
      </dgm:t>
    </dgm:pt>
    <dgm:pt modelId="{E0C38662-4176-4E8F-B6A1-08CD3BF0793C}">
      <dgm:prSet phldrT="[טקסט]"/>
      <dgm:spPr/>
      <dgm:t>
        <a:bodyPr/>
        <a:lstStyle/>
        <a:p>
          <a:pPr rtl="1"/>
          <a:r>
            <a:rPr lang="he-IL" dirty="0" smtClean="0">
              <a:latin typeface="Heebo" panose="00000500000000000000" pitchFamily="2" charset="-79"/>
              <a:cs typeface="Heebo" panose="00000500000000000000" pitchFamily="2" charset="-79"/>
            </a:rPr>
            <a:t>דינמיקה בין דורית</a:t>
          </a:r>
          <a:endParaRPr lang="he-IL" dirty="0">
            <a:latin typeface="Heebo" panose="00000500000000000000" pitchFamily="2" charset="-79"/>
            <a:cs typeface="Heebo" panose="00000500000000000000" pitchFamily="2" charset="-79"/>
          </a:endParaRPr>
        </a:p>
      </dgm:t>
    </dgm:pt>
    <dgm:pt modelId="{384DA9D4-0CFA-42C1-A15D-0D47A343DB2B}" type="parTrans" cxnId="{AC31C032-F302-4ED0-AD87-5F11AB3EA07C}">
      <dgm:prSet/>
      <dgm:spPr/>
      <dgm:t>
        <a:bodyPr/>
        <a:lstStyle/>
        <a:p>
          <a:pPr rtl="1"/>
          <a:endParaRPr lang="he-IL">
            <a:latin typeface="Heebo" panose="00000500000000000000" pitchFamily="2" charset="-79"/>
            <a:cs typeface="Heebo" panose="00000500000000000000" pitchFamily="2" charset="-79"/>
          </a:endParaRPr>
        </a:p>
      </dgm:t>
    </dgm:pt>
    <dgm:pt modelId="{5B75D0C7-56BF-452F-A716-150738071B38}" type="sibTrans" cxnId="{AC31C032-F302-4ED0-AD87-5F11AB3EA07C}">
      <dgm:prSet/>
      <dgm:spPr/>
      <dgm:t>
        <a:bodyPr/>
        <a:lstStyle/>
        <a:p>
          <a:pPr rtl="1"/>
          <a:endParaRPr lang="he-IL">
            <a:latin typeface="Heebo" panose="00000500000000000000" pitchFamily="2" charset="-79"/>
            <a:cs typeface="Heebo" panose="00000500000000000000" pitchFamily="2" charset="-79"/>
          </a:endParaRPr>
        </a:p>
      </dgm:t>
    </dgm:pt>
    <dgm:pt modelId="{BBB047F0-75DA-455F-9975-2A3B8789A4FF}">
      <dgm:prSet phldrT="[טקסט]"/>
      <dgm:spPr/>
      <dgm:t>
        <a:bodyPr/>
        <a:lstStyle/>
        <a:p>
          <a:pPr rtl="1"/>
          <a:r>
            <a:rPr lang="he-IL" dirty="0" smtClean="0">
              <a:latin typeface="Heebo" panose="00000500000000000000" pitchFamily="2" charset="-79"/>
              <a:cs typeface="Heebo" panose="00000500000000000000" pitchFamily="2" charset="-79"/>
            </a:rPr>
            <a:t>תפקידיה של האקדמיה בין מצוינות להנגשה</a:t>
          </a:r>
          <a:endParaRPr lang="he-IL" dirty="0">
            <a:latin typeface="Heebo" panose="00000500000000000000" pitchFamily="2" charset="-79"/>
            <a:cs typeface="Heebo" panose="00000500000000000000" pitchFamily="2" charset="-79"/>
          </a:endParaRPr>
        </a:p>
      </dgm:t>
    </dgm:pt>
    <dgm:pt modelId="{7186E16D-E2E2-4B3A-BBB1-937C006B8948}" type="parTrans" cxnId="{B77E9D1F-D751-4674-80EF-2FEBEB112873}">
      <dgm:prSet/>
      <dgm:spPr/>
      <dgm:t>
        <a:bodyPr/>
        <a:lstStyle/>
        <a:p>
          <a:pPr rtl="1"/>
          <a:endParaRPr lang="he-IL">
            <a:latin typeface="Heebo" panose="00000500000000000000" pitchFamily="2" charset="-79"/>
            <a:cs typeface="Heebo" panose="00000500000000000000" pitchFamily="2" charset="-79"/>
          </a:endParaRPr>
        </a:p>
      </dgm:t>
    </dgm:pt>
    <dgm:pt modelId="{FBEBD4F2-8FD1-4DAF-A925-1AD98F463942}" type="sibTrans" cxnId="{B77E9D1F-D751-4674-80EF-2FEBEB112873}">
      <dgm:prSet/>
      <dgm:spPr/>
      <dgm:t>
        <a:bodyPr/>
        <a:lstStyle/>
        <a:p>
          <a:pPr rtl="1"/>
          <a:endParaRPr lang="he-IL">
            <a:latin typeface="Heebo" panose="00000500000000000000" pitchFamily="2" charset="-79"/>
            <a:cs typeface="Heebo" panose="00000500000000000000" pitchFamily="2" charset="-79"/>
          </a:endParaRPr>
        </a:p>
      </dgm:t>
    </dgm:pt>
    <dgm:pt modelId="{F639EA3C-4F3F-4B1D-89EC-08B3BCFC1F48}">
      <dgm:prSet phldrT="[טקסט]"/>
      <dgm:spPr/>
      <dgm:t>
        <a:bodyPr/>
        <a:lstStyle/>
        <a:p>
          <a:pPr rtl="1"/>
          <a:r>
            <a:rPr lang="he-IL" dirty="0" smtClean="0">
              <a:latin typeface="Heebo" panose="00000500000000000000" pitchFamily="2" charset="-79"/>
              <a:cs typeface="Heebo" panose="00000500000000000000" pitchFamily="2" charset="-79"/>
            </a:rPr>
            <a:t>קבוצת מיעוט</a:t>
          </a:r>
        </a:p>
      </dgm:t>
    </dgm:pt>
    <dgm:pt modelId="{45ED9DB4-8FD4-4A22-93AE-ECEF9C58E6E5}" type="parTrans" cxnId="{1191C2B1-7BA8-4472-A229-3FE72789753D}">
      <dgm:prSet/>
      <dgm:spPr/>
      <dgm:t>
        <a:bodyPr/>
        <a:lstStyle/>
        <a:p>
          <a:pPr rtl="1"/>
          <a:endParaRPr lang="he-IL">
            <a:latin typeface="Heebo" panose="00000500000000000000" pitchFamily="2" charset="-79"/>
            <a:cs typeface="Heebo" panose="00000500000000000000" pitchFamily="2" charset="-79"/>
          </a:endParaRPr>
        </a:p>
      </dgm:t>
    </dgm:pt>
    <dgm:pt modelId="{D0C2AB80-00EA-4373-B68B-72088970D43A}" type="sibTrans" cxnId="{1191C2B1-7BA8-4472-A229-3FE72789753D}">
      <dgm:prSet/>
      <dgm:spPr/>
      <dgm:t>
        <a:bodyPr/>
        <a:lstStyle/>
        <a:p>
          <a:pPr rtl="1"/>
          <a:endParaRPr lang="he-IL">
            <a:latin typeface="Heebo" panose="00000500000000000000" pitchFamily="2" charset="-79"/>
            <a:cs typeface="Heebo" panose="00000500000000000000" pitchFamily="2" charset="-79"/>
          </a:endParaRPr>
        </a:p>
      </dgm:t>
    </dgm:pt>
    <dgm:pt modelId="{D4831D50-EB1B-4849-A70C-78076DA79C42}" type="pres">
      <dgm:prSet presAssocID="{F3B7D244-2310-4D35-8AB0-422507AA648D}" presName="theList" presStyleCnt="0">
        <dgm:presLayoutVars>
          <dgm:dir val="rev"/>
          <dgm:animLvl val="lvl"/>
          <dgm:resizeHandles val="exact"/>
        </dgm:presLayoutVars>
      </dgm:prSet>
      <dgm:spPr/>
      <dgm:t>
        <a:bodyPr/>
        <a:lstStyle/>
        <a:p>
          <a:pPr rtl="1"/>
          <a:endParaRPr lang="he-IL"/>
        </a:p>
      </dgm:t>
    </dgm:pt>
    <dgm:pt modelId="{8DF63C83-C497-49EF-AA5F-D301CA429B8D}" type="pres">
      <dgm:prSet presAssocID="{65CA7F8A-675D-40DE-8910-E4A2425688C6}" presName="compNode" presStyleCnt="0"/>
      <dgm:spPr/>
    </dgm:pt>
    <dgm:pt modelId="{7EA15B56-B92A-4C53-B1C2-CEA20BF45488}" type="pres">
      <dgm:prSet presAssocID="{65CA7F8A-675D-40DE-8910-E4A2425688C6}" presName="aNode" presStyleLbl="bgShp" presStyleIdx="0" presStyleCnt="3"/>
      <dgm:spPr/>
      <dgm:t>
        <a:bodyPr/>
        <a:lstStyle/>
        <a:p>
          <a:pPr rtl="1"/>
          <a:endParaRPr lang="he-IL"/>
        </a:p>
      </dgm:t>
    </dgm:pt>
    <dgm:pt modelId="{33544024-00AB-4847-9DD3-5C0C354CBCE7}" type="pres">
      <dgm:prSet presAssocID="{65CA7F8A-675D-40DE-8910-E4A2425688C6}" presName="textNode" presStyleLbl="bgShp" presStyleIdx="0" presStyleCnt="3"/>
      <dgm:spPr/>
      <dgm:t>
        <a:bodyPr/>
        <a:lstStyle/>
        <a:p>
          <a:pPr rtl="1"/>
          <a:endParaRPr lang="he-IL"/>
        </a:p>
      </dgm:t>
    </dgm:pt>
    <dgm:pt modelId="{84555130-2261-4E0B-8134-8677F7CB7861}" type="pres">
      <dgm:prSet presAssocID="{65CA7F8A-675D-40DE-8910-E4A2425688C6}" presName="compChildNode" presStyleCnt="0"/>
      <dgm:spPr/>
    </dgm:pt>
    <dgm:pt modelId="{558D272E-7A87-4BDF-85C3-AE74EE147DA8}" type="pres">
      <dgm:prSet presAssocID="{65CA7F8A-675D-40DE-8910-E4A2425688C6}" presName="theInnerList" presStyleCnt="0"/>
      <dgm:spPr/>
    </dgm:pt>
    <dgm:pt modelId="{AB5A9AAC-CCC4-4143-996D-1DD68080D0D0}" type="pres">
      <dgm:prSet presAssocID="{7D3DE88D-8CEB-439A-8BBA-65D2B566D0BF}" presName="childNode" presStyleLbl="node1" presStyleIdx="0" presStyleCnt="4">
        <dgm:presLayoutVars>
          <dgm:bulletEnabled val="1"/>
        </dgm:presLayoutVars>
      </dgm:prSet>
      <dgm:spPr/>
      <dgm:t>
        <a:bodyPr/>
        <a:lstStyle/>
        <a:p>
          <a:pPr rtl="1"/>
          <a:endParaRPr lang="he-IL"/>
        </a:p>
      </dgm:t>
    </dgm:pt>
    <dgm:pt modelId="{B417D2D1-B11D-4863-BA4A-9846E1AA02F3}" type="pres">
      <dgm:prSet presAssocID="{7D3DE88D-8CEB-439A-8BBA-65D2B566D0BF}" presName="aSpace2" presStyleCnt="0"/>
      <dgm:spPr/>
    </dgm:pt>
    <dgm:pt modelId="{3070DAF8-2356-4919-BF6F-DC23EB676F50}" type="pres">
      <dgm:prSet presAssocID="{E0C38662-4176-4E8F-B6A1-08CD3BF0793C}" presName="childNode" presStyleLbl="node1" presStyleIdx="1" presStyleCnt="4">
        <dgm:presLayoutVars>
          <dgm:bulletEnabled val="1"/>
        </dgm:presLayoutVars>
      </dgm:prSet>
      <dgm:spPr/>
      <dgm:t>
        <a:bodyPr/>
        <a:lstStyle/>
        <a:p>
          <a:pPr rtl="1"/>
          <a:endParaRPr lang="he-IL"/>
        </a:p>
      </dgm:t>
    </dgm:pt>
    <dgm:pt modelId="{ABF7EB2D-8F8D-400F-A60E-486563F13575}" type="pres">
      <dgm:prSet presAssocID="{65CA7F8A-675D-40DE-8910-E4A2425688C6}" presName="aSpace" presStyleCnt="0"/>
      <dgm:spPr/>
    </dgm:pt>
    <dgm:pt modelId="{0DBBCD53-8A85-4C5E-B07A-7D3A5F5A5807}" type="pres">
      <dgm:prSet presAssocID="{91128EFF-B7F4-43AF-B917-663FC78A3F6C}" presName="compNode" presStyleCnt="0"/>
      <dgm:spPr/>
    </dgm:pt>
    <dgm:pt modelId="{2C162068-3588-4B02-9E92-0EECB6424C0A}" type="pres">
      <dgm:prSet presAssocID="{91128EFF-B7F4-43AF-B917-663FC78A3F6C}" presName="aNode" presStyleLbl="bgShp" presStyleIdx="1" presStyleCnt="3"/>
      <dgm:spPr/>
      <dgm:t>
        <a:bodyPr/>
        <a:lstStyle/>
        <a:p>
          <a:pPr rtl="1"/>
          <a:endParaRPr lang="he-IL"/>
        </a:p>
      </dgm:t>
    </dgm:pt>
    <dgm:pt modelId="{1DBD90F1-761A-4BF1-8392-572FC4CD6637}" type="pres">
      <dgm:prSet presAssocID="{91128EFF-B7F4-43AF-B917-663FC78A3F6C}" presName="textNode" presStyleLbl="bgShp" presStyleIdx="1" presStyleCnt="3"/>
      <dgm:spPr/>
      <dgm:t>
        <a:bodyPr/>
        <a:lstStyle/>
        <a:p>
          <a:pPr rtl="1"/>
          <a:endParaRPr lang="he-IL"/>
        </a:p>
      </dgm:t>
    </dgm:pt>
    <dgm:pt modelId="{1F018E32-6BC6-4CC1-A5EE-B1BD061B908B}" type="pres">
      <dgm:prSet presAssocID="{91128EFF-B7F4-43AF-B917-663FC78A3F6C}" presName="compChildNode" presStyleCnt="0"/>
      <dgm:spPr/>
    </dgm:pt>
    <dgm:pt modelId="{A88E742D-D029-44F1-B9FC-9F880EDE4E55}" type="pres">
      <dgm:prSet presAssocID="{91128EFF-B7F4-43AF-B917-663FC78A3F6C}" presName="theInnerList" presStyleCnt="0"/>
      <dgm:spPr/>
    </dgm:pt>
    <dgm:pt modelId="{679E88C7-1485-43B7-A4F1-2857D19B7BD5}" type="pres">
      <dgm:prSet presAssocID="{BBB047F0-75DA-455F-9975-2A3B8789A4FF}" presName="childNode" presStyleLbl="node1" presStyleIdx="2" presStyleCnt="4">
        <dgm:presLayoutVars>
          <dgm:bulletEnabled val="1"/>
        </dgm:presLayoutVars>
      </dgm:prSet>
      <dgm:spPr/>
      <dgm:t>
        <a:bodyPr/>
        <a:lstStyle/>
        <a:p>
          <a:pPr rtl="1"/>
          <a:endParaRPr lang="he-IL"/>
        </a:p>
      </dgm:t>
    </dgm:pt>
    <dgm:pt modelId="{F75BE411-0262-40E7-811D-3C669EF733E3}" type="pres">
      <dgm:prSet presAssocID="{91128EFF-B7F4-43AF-B917-663FC78A3F6C}" presName="aSpace" presStyleCnt="0"/>
      <dgm:spPr/>
    </dgm:pt>
    <dgm:pt modelId="{5EA739B3-9ACA-478C-ADBD-E7CD32E4E8E6}" type="pres">
      <dgm:prSet presAssocID="{DF956335-7C2B-4D81-B8FB-CC9A6694E4E1}" presName="compNode" presStyleCnt="0"/>
      <dgm:spPr/>
    </dgm:pt>
    <dgm:pt modelId="{FC35FA46-FE04-4A6A-873E-14B923171758}" type="pres">
      <dgm:prSet presAssocID="{DF956335-7C2B-4D81-B8FB-CC9A6694E4E1}" presName="aNode" presStyleLbl="bgShp" presStyleIdx="2" presStyleCnt="3"/>
      <dgm:spPr/>
      <dgm:t>
        <a:bodyPr/>
        <a:lstStyle/>
        <a:p>
          <a:pPr rtl="1"/>
          <a:endParaRPr lang="he-IL"/>
        </a:p>
      </dgm:t>
    </dgm:pt>
    <dgm:pt modelId="{AE74B8EA-3B92-40F5-A764-0611E68C6A15}" type="pres">
      <dgm:prSet presAssocID="{DF956335-7C2B-4D81-B8FB-CC9A6694E4E1}" presName="textNode" presStyleLbl="bgShp" presStyleIdx="2" presStyleCnt="3"/>
      <dgm:spPr/>
      <dgm:t>
        <a:bodyPr/>
        <a:lstStyle/>
        <a:p>
          <a:pPr rtl="1"/>
          <a:endParaRPr lang="he-IL"/>
        </a:p>
      </dgm:t>
    </dgm:pt>
    <dgm:pt modelId="{F7DB7BD8-88B7-4058-BD17-2C69C6671A9A}" type="pres">
      <dgm:prSet presAssocID="{DF956335-7C2B-4D81-B8FB-CC9A6694E4E1}" presName="compChildNode" presStyleCnt="0"/>
      <dgm:spPr/>
    </dgm:pt>
    <dgm:pt modelId="{F1C95A97-BBDD-4FC6-9DC7-A6A823CDB8C3}" type="pres">
      <dgm:prSet presAssocID="{DF956335-7C2B-4D81-B8FB-CC9A6694E4E1}" presName="theInnerList" presStyleCnt="0"/>
      <dgm:spPr/>
    </dgm:pt>
    <dgm:pt modelId="{0ACF8C9E-CA78-456E-8575-40C3050C91B3}" type="pres">
      <dgm:prSet presAssocID="{F639EA3C-4F3F-4B1D-89EC-08B3BCFC1F48}" presName="childNode" presStyleLbl="node1" presStyleIdx="3" presStyleCnt="4">
        <dgm:presLayoutVars>
          <dgm:bulletEnabled val="1"/>
        </dgm:presLayoutVars>
      </dgm:prSet>
      <dgm:spPr/>
      <dgm:t>
        <a:bodyPr/>
        <a:lstStyle/>
        <a:p>
          <a:pPr rtl="1"/>
          <a:endParaRPr lang="he-IL"/>
        </a:p>
      </dgm:t>
    </dgm:pt>
  </dgm:ptLst>
  <dgm:cxnLst>
    <dgm:cxn modelId="{B77E9D1F-D751-4674-80EF-2FEBEB112873}" srcId="{91128EFF-B7F4-43AF-B917-663FC78A3F6C}" destId="{BBB047F0-75DA-455F-9975-2A3B8789A4FF}" srcOrd="0" destOrd="0" parTransId="{7186E16D-E2E2-4B3A-BBB1-937C006B8948}" sibTransId="{FBEBD4F2-8FD1-4DAF-A925-1AD98F463942}"/>
    <dgm:cxn modelId="{A537EA46-D4A7-405B-80C3-5FF678E690F2}" srcId="{F3B7D244-2310-4D35-8AB0-422507AA648D}" destId="{65CA7F8A-675D-40DE-8910-E4A2425688C6}" srcOrd="0" destOrd="0" parTransId="{FC06FCB8-AA05-4A01-9D5A-4351556B7E24}" sibTransId="{7BF9F7EC-21EE-4EB6-AAC2-7B33BB80AF4C}"/>
    <dgm:cxn modelId="{79F6D752-7D4A-4250-B6D6-B5D377EC7EBA}" type="presOf" srcId="{DF956335-7C2B-4D81-B8FB-CC9A6694E4E1}" destId="{AE74B8EA-3B92-40F5-A764-0611E68C6A15}" srcOrd="1" destOrd="0" presId="urn:microsoft.com/office/officeart/2005/8/layout/lProcess2"/>
    <dgm:cxn modelId="{37A0F078-DCF7-4444-AF4C-079D40D46931}" type="presOf" srcId="{F3B7D244-2310-4D35-8AB0-422507AA648D}" destId="{D4831D50-EB1B-4849-A70C-78076DA79C42}" srcOrd="0" destOrd="0" presId="urn:microsoft.com/office/officeart/2005/8/layout/lProcess2"/>
    <dgm:cxn modelId="{F1BA1754-F179-46C0-A335-48709ABD70DC}" srcId="{F3B7D244-2310-4D35-8AB0-422507AA648D}" destId="{91128EFF-B7F4-43AF-B917-663FC78A3F6C}" srcOrd="1" destOrd="0" parTransId="{48E4EF51-CDD4-4480-B893-03D40C71B086}" sibTransId="{0EBE90FF-04CB-493D-AEE8-26DDC926F0CC}"/>
    <dgm:cxn modelId="{F4440547-F44A-441C-B376-F1F268D54D70}" srcId="{65CA7F8A-675D-40DE-8910-E4A2425688C6}" destId="{7D3DE88D-8CEB-439A-8BBA-65D2B566D0BF}" srcOrd="0" destOrd="0" parTransId="{E7919EBB-8B3C-435A-9D5E-86701B300A41}" sibTransId="{D6EE628C-0600-471A-BBC9-67319B148F4A}"/>
    <dgm:cxn modelId="{2097BBD8-E8E3-4CE9-B4ED-3BEA0E8E6B46}" type="presOf" srcId="{65CA7F8A-675D-40DE-8910-E4A2425688C6}" destId="{33544024-00AB-4847-9DD3-5C0C354CBCE7}" srcOrd="1" destOrd="0" presId="urn:microsoft.com/office/officeart/2005/8/layout/lProcess2"/>
    <dgm:cxn modelId="{1191C2B1-7BA8-4472-A229-3FE72789753D}" srcId="{DF956335-7C2B-4D81-B8FB-CC9A6694E4E1}" destId="{F639EA3C-4F3F-4B1D-89EC-08B3BCFC1F48}" srcOrd="0" destOrd="0" parTransId="{45ED9DB4-8FD4-4A22-93AE-ECEF9C58E6E5}" sibTransId="{D0C2AB80-00EA-4373-B68B-72088970D43A}"/>
    <dgm:cxn modelId="{4F8A4470-BBD0-4006-91C8-1474D0B3A1EB}" type="presOf" srcId="{DF956335-7C2B-4D81-B8FB-CC9A6694E4E1}" destId="{FC35FA46-FE04-4A6A-873E-14B923171758}" srcOrd="0" destOrd="0" presId="urn:microsoft.com/office/officeart/2005/8/layout/lProcess2"/>
    <dgm:cxn modelId="{2863E5C1-C0C7-4682-93D6-90F4E46A913E}" srcId="{F3B7D244-2310-4D35-8AB0-422507AA648D}" destId="{DF956335-7C2B-4D81-B8FB-CC9A6694E4E1}" srcOrd="2" destOrd="0" parTransId="{21E2FC5D-4FEC-4D76-8CF9-C84AA74CF2C4}" sibTransId="{45EF4230-5C40-40E9-94F1-2E15A7AD7D5C}"/>
    <dgm:cxn modelId="{30AB7E96-0E73-4F72-B0D2-7BF6BB79AACE}" type="presOf" srcId="{F639EA3C-4F3F-4B1D-89EC-08B3BCFC1F48}" destId="{0ACF8C9E-CA78-456E-8575-40C3050C91B3}" srcOrd="0" destOrd="0" presId="urn:microsoft.com/office/officeart/2005/8/layout/lProcess2"/>
    <dgm:cxn modelId="{E76EB77C-BA27-45A5-8B4D-6E3B0FE7B16E}" type="presOf" srcId="{91128EFF-B7F4-43AF-B917-663FC78A3F6C}" destId="{1DBD90F1-761A-4BF1-8392-572FC4CD6637}" srcOrd="1" destOrd="0" presId="urn:microsoft.com/office/officeart/2005/8/layout/lProcess2"/>
    <dgm:cxn modelId="{E8DC6C3B-5BEB-4992-B066-308539AA6CF6}" type="presOf" srcId="{7D3DE88D-8CEB-439A-8BBA-65D2B566D0BF}" destId="{AB5A9AAC-CCC4-4143-996D-1DD68080D0D0}" srcOrd="0" destOrd="0" presId="urn:microsoft.com/office/officeart/2005/8/layout/lProcess2"/>
    <dgm:cxn modelId="{AC31C032-F302-4ED0-AD87-5F11AB3EA07C}" srcId="{65CA7F8A-675D-40DE-8910-E4A2425688C6}" destId="{E0C38662-4176-4E8F-B6A1-08CD3BF0793C}" srcOrd="1" destOrd="0" parTransId="{384DA9D4-0CFA-42C1-A15D-0D47A343DB2B}" sibTransId="{5B75D0C7-56BF-452F-A716-150738071B38}"/>
    <dgm:cxn modelId="{976E9D00-046B-4214-9264-37B36C912EF8}" type="presOf" srcId="{91128EFF-B7F4-43AF-B917-663FC78A3F6C}" destId="{2C162068-3588-4B02-9E92-0EECB6424C0A}" srcOrd="0" destOrd="0" presId="urn:microsoft.com/office/officeart/2005/8/layout/lProcess2"/>
    <dgm:cxn modelId="{EDD24CD5-4DA9-48A3-94FB-F2D33BF0CD9D}" type="presOf" srcId="{65CA7F8A-675D-40DE-8910-E4A2425688C6}" destId="{7EA15B56-B92A-4C53-B1C2-CEA20BF45488}" srcOrd="0" destOrd="0" presId="urn:microsoft.com/office/officeart/2005/8/layout/lProcess2"/>
    <dgm:cxn modelId="{AAFB1531-57BD-4743-B5AF-7F60FCA57F67}" type="presOf" srcId="{E0C38662-4176-4E8F-B6A1-08CD3BF0793C}" destId="{3070DAF8-2356-4919-BF6F-DC23EB676F50}" srcOrd="0" destOrd="0" presId="urn:microsoft.com/office/officeart/2005/8/layout/lProcess2"/>
    <dgm:cxn modelId="{F1354C65-CAC2-408B-8FDF-9A2272187417}" type="presOf" srcId="{BBB047F0-75DA-455F-9975-2A3B8789A4FF}" destId="{679E88C7-1485-43B7-A4F1-2857D19B7BD5}" srcOrd="0" destOrd="0" presId="urn:microsoft.com/office/officeart/2005/8/layout/lProcess2"/>
    <dgm:cxn modelId="{267F4BA9-A672-4B4D-AE7E-511C9D0B8BFE}" type="presParOf" srcId="{D4831D50-EB1B-4849-A70C-78076DA79C42}" destId="{8DF63C83-C497-49EF-AA5F-D301CA429B8D}" srcOrd="0" destOrd="0" presId="urn:microsoft.com/office/officeart/2005/8/layout/lProcess2"/>
    <dgm:cxn modelId="{30219177-F8D7-4FF1-AE8E-3A2FCD3E1B3D}" type="presParOf" srcId="{8DF63C83-C497-49EF-AA5F-D301CA429B8D}" destId="{7EA15B56-B92A-4C53-B1C2-CEA20BF45488}" srcOrd="0" destOrd="0" presId="urn:microsoft.com/office/officeart/2005/8/layout/lProcess2"/>
    <dgm:cxn modelId="{277AE985-695B-43CD-B0C7-476346A69EC7}" type="presParOf" srcId="{8DF63C83-C497-49EF-AA5F-D301CA429B8D}" destId="{33544024-00AB-4847-9DD3-5C0C354CBCE7}" srcOrd="1" destOrd="0" presId="urn:microsoft.com/office/officeart/2005/8/layout/lProcess2"/>
    <dgm:cxn modelId="{BB56DB81-4B33-4DB9-B3B9-F03475098208}" type="presParOf" srcId="{8DF63C83-C497-49EF-AA5F-D301CA429B8D}" destId="{84555130-2261-4E0B-8134-8677F7CB7861}" srcOrd="2" destOrd="0" presId="urn:microsoft.com/office/officeart/2005/8/layout/lProcess2"/>
    <dgm:cxn modelId="{DEA21A3E-8881-491F-86AC-A66B5E838445}" type="presParOf" srcId="{84555130-2261-4E0B-8134-8677F7CB7861}" destId="{558D272E-7A87-4BDF-85C3-AE74EE147DA8}" srcOrd="0" destOrd="0" presId="urn:microsoft.com/office/officeart/2005/8/layout/lProcess2"/>
    <dgm:cxn modelId="{EE083C5E-20B3-446A-9CC2-D228FF9928D0}" type="presParOf" srcId="{558D272E-7A87-4BDF-85C3-AE74EE147DA8}" destId="{AB5A9AAC-CCC4-4143-996D-1DD68080D0D0}" srcOrd="0" destOrd="0" presId="urn:microsoft.com/office/officeart/2005/8/layout/lProcess2"/>
    <dgm:cxn modelId="{6FBAE0CE-06E1-4E11-824F-768718AF1675}" type="presParOf" srcId="{558D272E-7A87-4BDF-85C3-AE74EE147DA8}" destId="{B417D2D1-B11D-4863-BA4A-9846E1AA02F3}" srcOrd="1" destOrd="0" presId="urn:microsoft.com/office/officeart/2005/8/layout/lProcess2"/>
    <dgm:cxn modelId="{35EFFD1A-A3BC-4DBD-9756-60F6D1BB6E6A}" type="presParOf" srcId="{558D272E-7A87-4BDF-85C3-AE74EE147DA8}" destId="{3070DAF8-2356-4919-BF6F-DC23EB676F50}" srcOrd="2" destOrd="0" presId="urn:microsoft.com/office/officeart/2005/8/layout/lProcess2"/>
    <dgm:cxn modelId="{A7057699-8DC2-4EA7-9A32-B3C906B351A2}" type="presParOf" srcId="{D4831D50-EB1B-4849-A70C-78076DA79C42}" destId="{ABF7EB2D-8F8D-400F-A60E-486563F13575}" srcOrd="1" destOrd="0" presId="urn:microsoft.com/office/officeart/2005/8/layout/lProcess2"/>
    <dgm:cxn modelId="{0229DB39-402A-420B-AA0E-361CC09C2B94}" type="presParOf" srcId="{D4831D50-EB1B-4849-A70C-78076DA79C42}" destId="{0DBBCD53-8A85-4C5E-B07A-7D3A5F5A5807}" srcOrd="2" destOrd="0" presId="urn:microsoft.com/office/officeart/2005/8/layout/lProcess2"/>
    <dgm:cxn modelId="{DF554BBA-B11E-48D3-828D-8A6F21565A01}" type="presParOf" srcId="{0DBBCD53-8A85-4C5E-B07A-7D3A5F5A5807}" destId="{2C162068-3588-4B02-9E92-0EECB6424C0A}" srcOrd="0" destOrd="0" presId="urn:microsoft.com/office/officeart/2005/8/layout/lProcess2"/>
    <dgm:cxn modelId="{660256C3-BED3-42AD-9BC9-CA770005659D}" type="presParOf" srcId="{0DBBCD53-8A85-4C5E-B07A-7D3A5F5A5807}" destId="{1DBD90F1-761A-4BF1-8392-572FC4CD6637}" srcOrd="1" destOrd="0" presId="urn:microsoft.com/office/officeart/2005/8/layout/lProcess2"/>
    <dgm:cxn modelId="{BE1FDBEF-25DE-4C16-AE59-D2518EC38F70}" type="presParOf" srcId="{0DBBCD53-8A85-4C5E-B07A-7D3A5F5A5807}" destId="{1F018E32-6BC6-4CC1-A5EE-B1BD061B908B}" srcOrd="2" destOrd="0" presId="urn:microsoft.com/office/officeart/2005/8/layout/lProcess2"/>
    <dgm:cxn modelId="{734FD16D-F2D4-4A49-ACEE-642EDFAA8DE6}" type="presParOf" srcId="{1F018E32-6BC6-4CC1-A5EE-B1BD061B908B}" destId="{A88E742D-D029-44F1-B9FC-9F880EDE4E55}" srcOrd="0" destOrd="0" presId="urn:microsoft.com/office/officeart/2005/8/layout/lProcess2"/>
    <dgm:cxn modelId="{B35C8DAF-B249-4C09-9F2F-EA66790B90A0}" type="presParOf" srcId="{A88E742D-D029-44F1-B9FC-9F880EDE4E55}" destId="{679E88C7-1485-43B7-A4F1-2857D19B7BD5}" srcOrd="0" destOrd="0" presId="urn:microsoft.com/office/officeart/2005/8/layout/lProcess2"/>
    <dgm:cxn modelId="{0E82D868-F63E-4B3D-A930-19FED06F9893}" type="presParOf" srcId="{D4831D50-EB1B-4849-A70C-78076DA79C42}" destId="{F75BE411-0262-40E7-811D-3C669EF733E3}" srcOrd="3" destOrd="0" presId="urn:microsoft.com/office/officeart/2005/8/layout/lProcess2"/>
    <dgm:cxn modelId="{E78A1D68-AA69-4858-8F10-7C8DEED1F451}" type="presParOf" srcId="{D4831D50-EB1B-4849-A70C-78076DA79C42}" destId="{5EA739B3-9ACA-478C-ADBD-E7CD32E4E8E6}" srcOrd="4" destOrd="0" presId="urn:microsoft.com/office/officeart/2005/8/layout/lProcess2"/>
    <dgm:cxn modelId="{BD6433C5-6E55-4C0E-B14C-F8826D0D2102}" type="presParOf" srcId="{5EA739B3-9ACA-478C-ADBD-E7CD32E4E8E6}" destId="{FC35FA46-FE04-4A6A-873E-14B923171758}" srcOrd="0" destOrd="0" presId="urn:microsoft.com/office/officeart/2005/8/layout/lProcess2"/>
    <dgm:cxn modelId="{AAB3BA9E-871B-4F66-8931-6CDB5733CCF3}" type="presParOf" srcId="{5EA739B3-9ACA-478C-ADBD-E7CD32E4E8E6}" destId="{AE74B8EA-3B92-40F5-A764-0611E68C6A15}" srcOrd="1" destOrd="0" presId="urn:microsoft.com/office/officeart/2005/8/layout/lProcess2"/>
    <dgm:cxn modelId="{C0B91CF1-B068-401D-8EE2-5FD423B25331}" type="presParOf" srcId="{5EA739B3-9ACA-478C-ADBD-E7CD32E4E8E6}" destId="{F7DB7BD8-88B7-4058-BD17-2C69C6671A9A}" srcOrd="2" destOrd="0" presId="urn:microsoft.com/office/officeart/2005/8/layout/lProcess2"/>
    <dgm:cxn modelId="{2C85545C-A75E-4BE2-99EE-4DE57FBD6775}" type="presParOf" srcId="{F7DB7BD8-88B7-4058-BD17-2C69C6671A9A}" destId="{F1C95A97-BBDD-4FC6-9DC7-A6A823CDB8C3}" srcOrd="0" destOrd="0" presId="urn:microsoft.com/office/officeart/2005/8/layout/lProcess2"/>
    <dgm:cxn modelId="{41C8B310-4191-41FC-BB17-51EA0C222B45}" type="presParOf" srcId="{F1C95A97-BBDD-4FC6-9DC7-A6A823CDB8C3}" destId="{0ACF8C9E-CA78-456E-8575-40C3050C91B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231C1-B024-46BC-95A7-17635EE4B7E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pPr rtl="1"/>
          <a:endParaRPr lang="he-IL"/>
        </a:p>
      </dgm:t>
    </dgm:pt>
    <dgm:pt modelId="{8BEE6476-6624-4BD2-87CD-70E7DC948DD3}">
      <dgm:prSet/>
      <dgm:spPr/>
      <dgm:t>
        <a:bodyPr/>
        <a:lstStyle/>
        <a:p>
          <a:pPr rtl="1"/>
          <a:r>
            <a:rPr lang="he-IL" b="1" dirty="0" smtClean="0">
              <a:latin typeface="Heebo" panose="00000500000000000000" pitchFamily="2" charset="-79"/>
              <a:cs typeface="Heebo" panose="00000500000000000000" pitchFamily="2" charset="-79"/>
            </a:rPr>
            <a:t>פלסטינאים אזרחי ישראל: מיעוט בתהליכי שינוי</a:t>
          </a:r>
          <a:endParaRPr lang="he-IL" b="1" dirty="0">
            <a:latin typeface="Heebo" panose="00000500000000000000" pitchFamily="2" charset="-79"/>
            <a:cs typeface="Heebo" panose="00000500000000000000" pitchFamily="2" charset="-79"/>
          </a:endParaRPr>
        </a:p>
      </dgm:t>
    </dgm:pt>
    <dgm:pt modelId="{D23EFD19-E41B-40DA-82B4-37702315810E}" type="parTrans" cxnId="{217A7C58-2CC4-497E-9036-96A1F32B317A}">
      <dgm:prSet/>
      <dgm:spPr/>
      <dgm:t>
        <a:bodyPr/>
        <a:lstStyle/>
        <a:p>
          <a:pPr rtl="1"/>
          <a:endParaRPr lang="he-IL">
            <a:latin typeface="Heebo" panose="00000500000000000000" pitchFamily="2" charset="-79"/>
            <a:cs typeface="Heebo" panose="00000500000000000000" pitchFamily="2" charset="-79"/>
          </a:endParaRPr>
        </a:p>
      </dgm:t>
    </dgm:pt>
    <dgm:pt modelId="{8C4C496D-B5D4-4618-8C37-4EA4175D0B3D}" type="sibTrans" cxnId="{217A7C58-2CC4-497E-9036-96A1F32B317A}">
      <dgm:prSet/>
      <dgm:spPr/>
      <dgm:t>
        <a:bodyPr/>
        <a:lstStyle/>
        <a:p>
          <a:pPr rtl="1"/>
          <a:endParaRPr lang="he-IL">
            <a:latin typeface="Heebo" panose="00000500000000000000" pitchFamily="2" charset="-79"/>
            <a:cs typeface="Heebo" panose="00000500000000000000" pitchFamily="2" charset="-79"/>
          </a:endParaRPr>
        </a:p>
      </dgm:t>
    </dgm:pt>
    <dgm:pt modelId="{5716D34F-74EF-4FE9-A5A1-91A1EE5AC322}">
      <dgm:prSet/>
      <dgm:spPr/>
      <dgm:t>
        <a:bodyPr/>
        <a:lstStyle/>
        <a:p>
          <a:pPr rtl="1"/>
          <a:r>
            <a:rPr lang="he-IL" b="1" dirty="0" smtClean="0">
              <a:latin typeface="Heebo" panose="00000500000000000000" pitchFamily="2" charset="-79"/>
              <a:cs typeface="Heebo" panose="00000500000000000000" pitchFamily="2" charset="-79"/>
            </a:rPr>
            <a:t>מוביליות חברתית, חינוך והשכלה גבוהה בקרב פלסטינאים אזרחי ישראל</a:t>
          </a:r>
          <a:endParaRPr lang="he-IL" b="1" dirty="0">
            <a:latin typeface="Heebo" panose="00000500000000000000" pitchFamily="2" charset="-79"/>
            <a:cs typeface="Heebo" panose="00000500000000000000" pitchFamily="2" charset="-79"/>
          </a:endParaRPr>
        </a:p>
      </dgm:t>
    </dgm:pt>
    <dgm:pt modelId="{5CDAB935-999F-43D3-ABFA-57B379ACFFC9}" type="parTrans" cxnId="{6629B529-D826-4C34-B180-28997FE709E8}">
      <dgm:prSet/>
      <dgm:spPr/>
      <dgm:t>
        <a:bodyPr/>
        <a:lstStyle/>
        <a:p>
          <a:pPr rtl="1"/>
          <a:endParaRPr lang="he-IL">
            <a:latin typeface="Heebo" panose="00000500000000000000" pitchFamily="2" charset="-79"/>
            <a:cs typeface="Heebo" panose="00000500000000000000" pitchFamily="2" charset="-79"/>
          </a:endParaRPr>
        </a:p>
      </dgm:t>
    </dgm:pt>
    <dgm:pt modelId="{464E05E3-2DAE-4D8F-A854-0F19C558C485}" type="sibTrans" cxnId="{6629B529-D826-4C34-B180-28997FE709E8}">
      <dgm:prSet/>
      <dgm:spPr/>
      <dgm:t>
        <a:bodyPr/>
        <a:lstStyle/>
        <a:p>
          <a:pPr rtl="1"/>
          <a:endParaRPr lang="he-IL">
            <a:latin typeface="Heebo" panose="00000500000000000000" pitchFamily="2" charset="-79"/>
            <a:cs typeface="Heebo" panose="00000500000000000000" pitchFamily="2" charset="-79"/>
          </a:endParaRPr>
        </a:p>
      </dgm:t>
    </dgm:pt>
    <dgm:pt modelId="{F83FC9A5-302D-483A-9A9F-1374F0909E2F}">
      <dgm:prSet/>
      <dgm:spPr/>
      <dgm:t>
        <a:bodyPr/>
        <a:lstStyle/>
        <a:p>
          <a:pPr rtl="1"/>
          <a:r>
            <a:rPr lang="he-IL" b="1" dirty="0" smtClean="0">
              <a:latin typeface="Heebo" panose="00000500000000000000" pitchFamily="2" charset="-79"/>
              <a:cs typeface="Heebo" panose="00000500000000000000" pitchFamily="2" charset="-79"/>
            </a:rPr>
            <a:t>השכלה, זהות לאומית ושינוי בין-דורי: ממאבק פוליטי לביטוי אישי</a:t>
          </a:r>
          <a:endParaRPr lang="he-IL" b="1" dirty="0">
            <a:latin typeface="Heebo" panose="00000500000000000000" pitchFamily="2" charset="-79"/>
            <a:cs typeface="Heebo" panose="00000500000000000000" pitchFamily="2" charset="-79"/>
          </a:endParaRPr>
        </a:p>
      </dgm:t>
    </dgm:pt>
    <dgm:pt modelId="{E5B1F9A4-C4C8-47B1-8631-42F87A026F5B}" type="parTrans" cxnId="{E33DF83C-5C34-47D8-8A2B-8386FCB3AE10}">
      <dgm:prSet/>
      <dgm:spPr/>
      <dgm:t>
        <a:bodyPr/>
        <a:lstStyle/>
        <a:p>
          <a:pPr rtl="1"/>
          <a:endParaRPr lang="he-IL">
            <a:latin typeface="Heebo" panose="00000500000000000000" pitchFamily="2" charset="-79"/>
            <a:cs typeface="Heebo" panose="00000500000000000000" pitchFamily="2" charset="-79"/>
          </a:endParaRPr>
        </a:p>
      </dgm:t>
    </dgm:pt>
    <dgm:pt modelId="{EE7F8883-4D08-4DC3-9B60-1061699232D2}" type="sibTrans" cxnId="{E33DF83C-5C34-47D8-8A2B-8386FCB3AE10}">
      <dgm:prSet/>
      <dgm:spPr/>
      <dgm:t>
        <a:bodyPr/>
        <a:lstStyle/>
        <a:p>
          <a:pPr rtl="1"/>
          <a:endParaRPr lang="he-IL">
            <a:latin typeface="Heebo" panose="00000500000000000000" pitchFamily="2" charset="-79"/>
            <a:cs typeface="Heebo" panose="00000500000000000000" pitchFamily="2" charset="-79"/>
          </a:endParaRPr>
        </a:p>
      </dgm:t>
    </dgm:pt>
    <dgm:pt modelId="{E8D402FA-7FA1-46B5-8D44-A900D9C07640}">
      <dgm:prSet/>
      <dgm:spPr/>
      <dgm:t>
        <a:bodyPr/>
        <a:lstStyle/>
        <a:p>
          <a:pPr rtl="1"/>
          <a:r>
            <a:rPr lang="he-IL" b="1" dirty="0" smtClean="0">
              <a:latin typeface="Heebo" panose="00000500000000000000" pitchFamily="2" charset="-79"/>
              <a:cs typeface="Heebo" panose="00000500000000000000" pitchFamily="2" charset="-79"/>
            </a:rPr>
            <a:t>תהליכי שינוי במבנה ותפקידי המשפחה הערבית בישראל</a:t>
          </a:r>
          <a:endParaRPr lang="he-IL" b="1" dirty="0">
            <a:latin typeface="Heebo" panose="00000500000000000000" pitchFamily="2" charset="-79"/>
            <a:cs typeface="Heebo" panose="00000500000000000000" pitchFamily="2" charset="-79"/>
          </a:endParaRPr>
        </a:p>
      </dgm:t>
    </dgm:pt>
    <dgm:pt modelId="{F47E4571-F53F-4A07-AAC2-E01E558AEBF0}" type="parTrans" cxnId="{834F2E3B-ED05-4B21-93F9-B4C0CAFCE953}">
      <dgm:prSet/>
      <dgm:spPr/>
      <dgm:t>
        <a:bodyPr/>
        <a:lstStyle/>
        <a:p>
          <a:pPr rtl="1"/>
          <a:endParaRPr lang="he-IL">
            <a:latin typeface="Heebo" panose="00000500000000000000" pitchFamily="2" charset="-79"/>
            <a:cs typeface="Heebo" panose="00000500000000000000" pitchFamily="2" charset="-79"/>
          </a:endParaRPr>
        </a:p>
      </dgm:t>
    </dgm:pt>
    <dgm:pt modelId="{525C2EEB-6414-491B-9A48-A77E47A54283}" type="sibTrans" cxnId="{834F2E3B-ED05-4B21-93F9-B4C0CAFCE953}">
      <dgm:prSet/>
      <dgm:spPr/>
      <dgm:t>
        <a:bodyPr/>
        <a:lstStyle/>
        <a:p>
          <a:pPr rtl="1"/>
          <a:endParaRPr lang="he-IL">
            <a:latin typeface="Heebo" panose="00000500000000000000" pitchFamily="2" charset="-79"/>
            <a:cs typeface="Heebo" panose="00000500000000000000" pitchFamily="2" charset="-79"/>
          </a:endParaRPr>
        </a:p>
      </dgm:t>
    </dgm:pt>
    <dgm:pt modelId="{941191C6-D254-4614-ADCF-CE4F61BD50B0}">
      <dgm:prSet custT="1"/>
      <dgm:spPr/>
      <dgm:t>
        <a:bodyPr/>
        <a:lstStyle/>
        <a:p>
          <a:pPr rtl="1"/>
          <a:r>
            <a:rPr lang="he-IL" sz="2000" smtClean="0">
              <a:latin typeface="Heebo" panose="00000500000000000000" pitchFamily="2" charset="-79"/>
              <a:cs typeface="Heebo" panose="00000500000000000000" pitchFamily="2" charset="-79"/>
            </a:rPr>
            <a:t>נאסר אבו-אל היג'א וישראלשוילי, 2021; ניג'את-אכתילאת ושות, 2018; </a:t>
          </a:r>
          <a:endParaRPr lang="he-IL" sz="2000">
            <a:latin typeface="Heebo" panose="00000500000000000000" pitchFamily="2" charset="-79"/>
            <a:cs typeface="Heebo" panose="00000500000000000000" pitchFamily="2" charset="-79"/>
          </a:endParaRPr>
        </a:p>
      </dgm:t>
    </dgm:pt>
    <dgm:pt modelId="{C25588CA-BEDC-41C8-9F72-E2371CB07561}" type="parTrans" cxnId="{6CFEB821-B6B6-407F-8251-D13E31AA485F}">
      <dgm:prSet/>
      <dgm:spPr/>
      <dgm:t>
        <a:bodyPr/>
        <a:lstStyle/>
        <a:p>
          <a:pPr rtl="1"/>
          <a:endParaRPr lang="he-IL">
            <a:latin typeface="Heebo" panose="00000500000000000000" pitchFamily="2" charset="-79"/>
            <a:cs typeface="Heebo" panose="00000500000000000000" pitchFamily="2" charset="-79"/>
          </a:endParaRPr>
        </a:p>
      </dgm:t>
    </dgm:pt>
    <dgm:pt modelId="{3C6A835C-B3E4-4631-BA13-C3DB75C3633C}" type="sibTrans" cxnId="{6CFEB821-B6B6-407F-8251-D13E31AA485F}">
      <dgm:prSet/>
      <dgm:spPr/>
      <dgm:t>
        <a:bodyPr/>
        <a:lstStyle/>
        <a:p>
          <a:pPr rtl="1"/>
          <a:endParaRPr lang="he-IL">
            <a:latin typeface="Heebo" panose="00000500000000000000" pitchFamily="2" charset="-79"/>
            <a:cs typeface="Heebo" panose="00000500000000000000" pitchFamily="2" charset="-79"/>
          </a:endParaRPr>
        </a:p>
      </dgm:t>
    </dgm:pt>
    <dgm:pt modelId="{94B6F44A-7B86-41F2-9211-AB0BF7077134}">
      <dgm:prSet custT="1"/>
      <dgm:spPr/>
      <dgm:t>
        <a:bodyPr/>
        <a:lstStyle/>
        <a:p>
          <a:pPr rtl="1"/>
          <a:r>
            <a:rPr lang="he-IL" sz="2000" dirty="0" err="1" smtClean="0">
              <a:latin typeface="Heebo" panose="00000500000000000000" pitchFamily="2" charset="-79"/>
              <a:cs typeface="Heebo" panose="00000500000000000000" pitchFamily="2" charset="-79"/>
            </a:rPr>
            <a:t>סבירסקי</a:t>
          </a:r>
          <a:r>
            <a:rPr lang="he-IL" sz="2000" dirty="0" smtClean="0">
              <a:latin typeface="Heebo" panose="00000500000000000000" pitchFamily="2" charset="-79"/>
              <a:cs typeface="Heebo" panose="00000500000000000000" pitchFamily="2" charset="-79"/>
            </a:rPr>
            <a:t>, </a:t>
          </a:r>
          <a:r>
            <a:rPr lang="he-IL" sz="2000" dirty="0" err="1" smtClean="0">
              <a:latin typeface="Heebo" panose="00000500000000000000" pitchFamily="2" charset="-79"/>
              <a:cs typeface="Heebo" panose="00000500000000000000" pitchFamily="2" charset="-79"/>
            </a:rPr>
            <a:t>קונור</a:t>
          </a:r>
          <a:r>
            <a:rPr lang="he-IL" sz="2000" dirty="0" smtClean="0">
              <a:latin typeface="Heebo" panose="00000500000000000000" pitchFamily="2" charset="-79"/>
              <a:cs typeface="Heebo" panose="00000500000000000000" pitchFamily="2" charset="-79"/>
            </a:rPr>
            <a:t>-אטיאס וליברמן, 2020; </a:t>
          </a:r>
          <a:r>
            <a:rPr lang="he-IL" sz="2000" dirty="0" err="1" smtClean="0">
              <a:latin typeface="Heebo" panose="00000500000000000000" pitchFamily="2" charset="-79"/>
              <a:cs typeface="Heebo" panose="00000500000000000000" pitchFamily="2" charset="-79"/>
            </a:rPr>
            <a:t>תחאוכו</a:t>
          </a:r>
          <a:r>
            <a:rPr lang="he-IL" sz="2000" dirty="0" smtClean="0">
              <a:latin typeface="Heebo" panose="00000500000000000000" pitchFamily="2" charset="-79"/>
              <a:cs typeface="Heebo" panose="00000500000000000000" pitchFamily="2" charset="-79"/>
            </a:rPr>
            <a:t>, 2019</a:t>
          </a:r>
          <a:endParaRPr lang="he-IL" sz="2000" dirty="0">
            <a:latin typeface="Heebo" panose="00000500000000000000" pitchFamily="2" charset="-79"/>
            <a:cs typeface="Heebo" panose="00000500000000000000" pitchFamily="2" charset="-79"/>
          </a:endParaRPr>
        </a:p>
      </dgm:t>
    </dgm:pt>
    <dgm:pt modelId="{446570B7-98F9-43C3-81BB-2DF17B7915F3}" type="parTrans" cxnId="{623F6098-AC02-4666-AC39-CC481BD88453}">
      <dgm:prSet/>
      <dgm:spPr/>
      <dgm:t>
        <a:bodyPr/>
        <a:lstStyle/>
        <a:p>
          <a:pPr rtl="1"/>
          <a:endParaRPr lang="he-IL">
            <a:latin typeface="Heebo" panose="00000500000000000000" pitchFamily="2" charset="-79"/>
            <a:cs typeface="Heebo" panose="00000500000000000000" pitchFamily="2" charset="-79"/>
          </a:endParaRPr>
        </a:p>
      </dgm:t>
    </dgm:pt>
    <dgm:pt modelId="{FC038BCC-D3E3-4C4E-AFA8-9BAC23D11357}" type="sibTrans" cxnId="{623F6098-AC02-4666-AC39-CC481BD88453}">
      <dgm:prSet/>
      <dgm:spPr/>
      <dgm:t>
        <a:bodyPr/>
        <a:lstStyle/>
        <a:p>
          <a:pPr rtl="1"/>
          <a:endParaRPr lang="he-IL">
            <a:latin typeface="Heebo" panose="00000500000000000000" pitchFamily="2" charset="-79"/>
            <a:cs typeface="Heebo" panose="00000500000000000000" pitchFamily="2" charset="-79"/>
          </a:endParaRPr>
        </a:p>
      </dgm:t>
    </dgm:pt>
    <dgm:pt modelId="{06A6FCAA-8F50-4B16-AA54-8710658E3271}">
      <dgm:prSet custT="1"/>
      <dgm:spPr/>
      <dgm:t>
        <a:bodyPr/>
        <a:lstStyle/>
        <a:p>
          <a:pPr rtl="1"/>
          <a:r>
            <a:rPr lang="he-IL" sz="2000" dirty="0" err="1" smtClean="0">
              <a:latin typeface="Heebo" panose="00000500000000000000" pitchFamily="2" charset="-79"/>
              <a:cs typeface="Heebo" panose="00000500000000000000" pitchFamily="2" charset="-79"/>
            </a:rPr>
            <a:t>רבינוביץ</a:t>
          </a:r>
          <a:r>
            <a:rPr lang="he-IL" sz="2000" dirty="0" smtClean="0">
              <a:latin typeface="Heebo" panose="00000500000000000000" pitchFamily="2" charset="-79"/>
              <a:cs typeface="Heebo" panose="00000500000000000000" pitchFamily="2" charset="-79"/>
            </a:rPr>
            <a:t> ואבו בקר, 2002; </a:t>
          </a:r>
          <a:r>
            <a:rPr lang="he-IL" sz="2000" dirty="0" err="1" smtClean="0">
              <a:latin typeface="Heebo" panose="00000500000000000000" pitchFamily="2" charset="-79"/>
              <a:cs typeface="Heebo" panose="00000500000000000000" pitchFamily="2" charset="-79"/>
            </a:rPr>
            <a:t>קשוע</a:t>
          </a:r>
          <a:r>
            <a:rPr lang="he-IL" sz="2000" dirty="0" smtClean="0">
              <a:latin typeface="Heebo" panose="00000500000000000000" pitchFamily="2" charset="-79"/>
              <a:cs typeface="Heebo" panose="00000500000000000000" pitchFamily="2" charset="-79"/>
            </a:rPr>
            <a:t>, 2010; </a:t>
          </a:r>
          <a:r>
            <a:rPr lang="en-US" sz="2000" dirty="0" smtClean="0">
              <a:latin typeface="Heebo" panose="00000500000000000000" pitchFamily="2" charset="-79"/>
              <a:cs typeface="Heebo" panose="00000500000000000000" pitchFamily="2" charset="-79"/>
            </a:rPr>
            <a:t>Abu-</a:t>
          </a:r>
          <a:r>
            <a:rPr lang="en-US" sz="2000" dirty="0" err="1" smtClean="0">
              <a:latin typeface="Heebo" panose="00000500000000000000" pitchFamily="2" charset="-79"/>
              <a:cs typeface="Heebo" panose="00000500000000000000" pitchFamily="2" charset="-79"/>
            </a:rPr>
            <a:t>Rabia</a:t>
          </a:r>
          <a:r>
            <a:rPr lang="en-US" sz="2000" dirty="0" smtClean="0">
              <a:latin typeface="Heebo" panose="00000500000000000000" pitchFamily="2" charset="-79"/>
              <a:cs typeface="Heebo" panose="00000500000000000000" pitchFamily="2" charset="-79"/>
            </a:rPr>
            <a:t>-</a:t>
          </a:r>
          <a:r>
            <a:rPr lang="en-US" sz="2000" dirty="0" err="1" smtClean="0">
              <a:latin typeface="Heebo" panose="00000500000000000000" pitchFamily="2" charset="-79"/>
              <a:cs typeface="Heebo" panose="00000500000000000000" pitchFamily="2" charset="-79"/>
            </a:rPr>
            <a:t>Queder</a:t>
          </a:r>
          <a:r>
            <a:rPr lang="he-IL" sz="2000" dirty="0" smtClean="0">
              <a:latin typeface="Heebo" panose="00000500000000000000" pitchFamily="2" charset="-79"/>
              <a:cs typeface="Heebo" panose="00000500000000000000" pitchFamily="2" charset="-79"/>
            </a:rPr>
            <a:t>, 2014</a:t>
          </a:r>
          <a:endParaRPr lang="he-IL" sz="2000" dirty="0">
            <a:latin typeface="Heebo" panose="00000500000000000000" pitchFamily="2" charset="-79"/>
            <a:cs typeface="Heebo" panose="00000500000000000000" pitchFamily="2" charset="-79"/>
          </a:endParaRPr>
        </a:p>
      </dgm:t>
    </dgm:pt>
    <dgm:pt modelId="{704FD4C1-8773-47B0-BD36-D26D6A842782}" type="parTrans" cxnId="{7A8B960B-3A0E-4201-BCD8-3AD709B05E97}">
      <dgm:prSet/>
      <dgm:spPr/>
      <dgm:t>
        <a:bodyPr/>
        <a:lstStyle/>
        <a:p>
          <a:pPr rtl="1"/>
          <a:endParaRPr lang="he-IL">
            <a:latin typeface="Heebo" panose="00000500000000000000" pitchFamily="2" charset="-79"/>
            <a:cs typeface="Heebo" panose="00000500000000000000" pitchFamily="2" charset="-79"/>
          </a:endParaRPr>
        </a:p>
      </dgm:t>
    </dgm:pt>
    <dgm:pt modelId="{064D528E-1D72-4EDB-A5F8-BE41B9FF94C3}" type="sibTrans" cxnId="{7A8B960B-3A0E-4201-BCD8-3AD709B05E97}">
      <dgm:prSet/>
      <dgm:spPr/>
      <dgm:t>
        <a:bodyPr/>
        <a:lstStyle/>
        <a:p>
          <a:pPr rtl="1"/>
          <a:endParaRPr lang="he-IL">
            <a:latin typeface="Heebo" panose="00000500000000000000" pitchFamily="2" charset="-79"/>
            <a:cs typeface="Heebo" panose="00000500000000000000" pitchFamily="2" charset="-79"/>
          </a:endParaRPr>
        </a:p>
      </dgm:t>
    </dgm:pt>
    <dgm:pt modelId="{56C1A12C-1C88-47E3-9DE9-3C9EFA296235}">
      <dgm:prSet custT="1"/>
      <dgm:spPr/>
      <dgm:t>
        <a:bodyPr/>
        <a:lstStyle/>
        <a:p>
          <a:pPr rtl="1"/>
          <a:r>
            <a:rPr lang="he-IL" sz="2000" dirty="0" err="1" smtClean="0">
              <a:latin typeface="Heebo" panose="00000500000000000000" pitchFamily="2" charset="-79"/>
              <a:cs typeface="Heebo" panose="00000500000000000000" pitchFamily="2" charset="-79"/>
            </a:rPr>
            <a:t>ניג'ם-אכתילאת</a:t>
          </a:r>
          <a:r>
            <a:rPr lang="he-IL" sz="2000" dirty="0" smtClean="0">
              <a:latin typeface="Heebo" panose="00000500000000000000" pitchFamily="2" charset="-79"/>
              <a:cs typeface="Heebo" panose="00000500000000000000" pitchFamily="2" charset="-79"/>
            </a:rPr>
            <a:t> ואחרים, 2018; </a:t>
          </a:r>
          <a:r>
            <a:rPr lang="en-US" sz="2000" dirty="0" err="1" smtClean="0">
              <a:latin typeface="Heebo" panose="00000500000000000000" pitchFamily="2" charset="-79"/>
              <a:cs typeface="Heebo" panose="00000500000000000000" pitchFamily="2" charset="-79"/>
            </a:rPr>
            <a:t>Fogiel-Bijaoui</a:t>
          </a:r>
          <a:r>
            <a:rPr lang="en-US" sz="2000" dirty="0" smtClean="0">
              <a:latin typeface="Heebo" panose="00000500000000000000" pitchFamily="2" charset="-79"/>
              <a:cs typeface="Heebo" panose="00000500000000000000" pitchFamily="2" charset="-79"/>
            </a:rPr>
            <a:t> &amp; Halperin, 2018</a:t>
          </a:r>
          <a:endParaRPr lang="he-IL" sz="2000" dirty="0">
            <a:latin typeface="Heebo" panose="00000500000000000000" pitchFamily="2" charset="-79"/>
            <a:cs typeface="Heebo" panose="00000500000000000000" pitchFamily="2" charset="-79"/>
          </a:endParaRPr>
        </a:p>
      </dgm:t>
    </dgm:pt>
    <dgm:pt modelId="{D297C7AD-CC63-4AD4-B655-C83E55E8D39C}" type="parTrans" cxnId="{E9FE8F8C-0A31-4CB1-8613-7D639C7489F2}">
      <dgm:prSet/>
      <dgm:spPr/>
      <dgm:t>
        <a:bodyPr/>
        <a:lstStyle/>
        <a:p>
          <a:pPr rtl="1"/>
          <a:endParaRPr lang="he-IL">
            <a:latin typeface="Heebo" panose="00000500000000000000" pitchFamily="2" charset="-79"/>
            <a:cs typeface="Heebo" panose="00000500000000000000" pitchFamily="2" charset="-79"/>
          </a:endParaRPr>
        </a:p>
      </dgm:t>
    </dgm:pt>
    <dgm:pt modelId="{34F960BF-3C18-45BB-A5CB-A81725992A65}" type="sibTrans" cxnId="{E9FE8F8C-0A31-4CB1-8613-7D639C7489F2}">
      <dgm:prSet/>
      <dgm:spPr/>
      <dgm:t>
        <a:bodyPr/>
        <a:lstStyle/>
        <a:p>
          <a:pPr rtl="1"/>
          <a:endParaRPr lang="he-IL">
            <a:latin typeface="Heebo" panose="00000500000000000000" pitchFamily="2" charset="-79"/>
            <a:cs typeface="Heebo" panose="00000500000000000000" pitchFamily="2" charset="-79"/>
          </a:endParaRPr>
        </a:p>
      </dgm:t>
    </dgm:pt>
    <dgm:pt modelId="{FA07ABD0-05A0-414D-BD06-01956B0F09F5}" type="pres">
      <dgm:prSet presAssocID="{37A231C1-B024-46BC-95A7-17635EE4B7E5}" presName="theList" presStyleCnt="0">
        <dgm:presLayoutVars>
          <dgm:dir val="rev"/>
          <dgm:animLvl val="lvl"/>
          <dgm:resizeHandles val="exact"/>
        </dgm:presLayoutVars>
      </dgm:prSet>
      <dgm:spPr/>
      <dgm:t>
        <a:bodyPr/>
        <a:lstStyle/>
        <a:p>
          <a:pPr rtl="1"/>
          <a:endParaRPr lang="he-IL"/>
        </a:p>
      </dgm:t>
    </dgm:pt>
    <dgm:pt modelId="{692FE02D-10F1-4F23-A40D-59EFAA43D5C7}" type="pres">
      <dgm:prSet presAssocID="{8BEE6476-6624-4BD2-87CD-70E7DC948DD3}" presName="compNode" presStyleCnt="0"/>
      <dgm:spPr/>
    </dgm:pt>
    <dgm:pt modelId="{EC00BB86-F701-42EE-80F4-401FDC6E19BB}" type="pres">
      <dgm:prSet presAssocID="{8BEE6476-6624-4BD2-87CD-70E7DC948DD3}" presName="aNode" presStyleLbl="bgShp" presStyleIdx="0" presStyleCnt="4"/>
      <dgm:spPr/>
      <dgm:t>
        <a:bodyPr/>
        <a:lstStyle/>
        <a:p>
          <a:pPr rtl="1"/>
          <a:endParaRPr lang="he-IL"/>
        </a:p>
      </dgm:t>
    </dgm:pt>
    <dgm:pt modelId="{3CE1B3DC-164D-41A3-A6D3-933FE7FD6339}" type="pres">
      <dgm:prSet presAssocID="{8BEE6476-6624-4BD2-87CD-70E7DC948DD3}" presName="textNode" presStyleLbl="bgShp" presStyleIdx="0" presStyleCnt="4"/>
      <dgm:spPr/>
      <dgm:t>
        <a:bodyPr/>
        <a:lstStyle/>
        <a:p>
          <a:pPr rtl="1"/>
          <a:endParaRPr lang="he-IL"/>
        </a:p>
      </dgm:t>
    </dgm:pt>
    <dgm:pt modelId="{F209EB14-8993-465D-81A7-AA268611E0C3}" type="pres">
      <dgm:prSet presAssocID="{8BEE6476-6624-4BD2-87CD-70E7DC948DD3}" presName="compChildNode" presStyleCnt="0"/>
      <dgm:spPr/>
    </dgm:pt>
    <dgm:pt modelId="{767CCFE3-90A0-4437-8C91-39B650CA2380}" type="pres">
      <dgm:prSet presAssocID="{8BEE6476-6624-4BD2-87CD-70E7DC948DD3}" presName="theInnerList" presStyleCnt="0"/>
      <dgm:spPr/>
    </dgm:pt>
    <dgm:pt modelId="{B363E8EE-1F0D-461C-88B8-36D0AC55A55B}" type="pres">
      <dgm:prSet presAssocID="{941191C6-D254-4614-ADCF-CE4F61BD50B0}" presName="childNode" presStyleLbl="node1" presStyleIdx="0" presStyleCnt="4">
        <dgm:presLayoutVars>
          <dgm:bulletEnabled val="1"/>
        </dgm:presLayoutVars>
      </dgm:prSet>
      <dgm:spPr/>
      <dgm:t>
        <a:bodyPr/>
        <a:lstStyle/>
        <a:p>
          <a:pPr rtl="1"/>
          <a:endParaRPr lang="he-IL"/>
        </a:p>
      </dgm:t>
    </dgm:pt>
    <dgm:pt modelId="{A0722C33-1591-48A6-9238-D75861B776E3}" type="pres">
      <dgm:prSet presAssocID="{8BEE6476-6624-4BD2-87CD-70E7DC948DD3}" presName="aSpace" presStyleCnt="0"/>
      <dgm:spPr/>
    </dgm:pt>
    <dgm:pt modelId="{F1EB2E79-15AE-48F7-8358-E07A17500C78}" type="pres">
      <dgm:prSet presAssocID="{5716D34F-74EF-4FE9-A5A1-91A1EE5AC322}" presName="compNode" presStyleCnt="0"/>
      <dgm:spPr/>
    </dgm:pt>
    <dgm:pt modelId="{EA8C9919-14A4-466A-8BC6-A7BE9A3FB311}" type="pres">
      <dgm:prSet presAssocID="{5716D34F-74EF-4FE9-A5A1-91A1EE5AC322}" presName="aNode" presStyleLbl="bgShp" presStyleIdx="1" presStyleCnt="4"/>
      <dgm:spPr/>
      <dgm:t>
        <a:bodyPr/>
        <a:lstStyle/>
        <a:p>
          <a:pPr rtl="1"/>
          <a:endParaRPr lang="he-IL"/>
        </a:p>
      </dgm:t>
    </dgm:pt>
    <dgm:pt modelId="{3AE9F50D-8771-4C1E-943E-9DCE31B9D67F}" type="pres">
      <dgm:prSet presAssocID="{5716D34F-74EF-4FE9-A5A1-91A1EE5AC322}" presName="textNode" presStyleLbl="bgShp" presStyleIdx="1" presStyleCnt="4"/>
      <dgm:spPr/>
      <dgm:t>
        <a:bodyPr/>
        <a:lstStyle/>
        <a:p>
          <a:pPr rtl="1"/>
          <a:endParaRPr lang="he-IL"/>
        </a:p>
      </dgm:t>
    </dgm:pt>
    <dgm:pt modelId="{C7DF0BBA-2574-44F7-BB8B-DF130E2761B3}" type="pres">
      <dgm:prSet presAssocID="{5716D34F-74EF-4FE9-A5A1-91A1EE5AC322}" presName="compChildNode" presStyleCnt="0"/>
      <dgm:spPr/>
    </dgm:pt>
    <dgm:pt modelId="{5B9A0735-4670-4905-9E28-048712AD27D2}" type="pres">
      <dgm:prSet presAssocID="{5716D34F-74EF-4FE9-A5A1-91A1EE5AC322}" presName="theInnerList" presStyleCnt="0"/>
      <dgm:spPr/>
    </dgm:pt>
    <dgm:pt modelId="{CC484E9A-8E51-446F-82B9-4B9686ADCC02}" type="pres">
      <dgm:prSet presAssocID="{94B6F44A-7B86-41F2-9211-AB0BF7077134}" presName="childNode" presStyleLbl="node1" presStyleIdx="1" presStyleCnt="4">
        <dgm:presLayoutVars>
          <dgm:bulletEnabled val="1"/>
        </dgm:presLayoutVars>
      </dgm:prSet>
      <dgm:spPr/>
      <dgm:t>
        <a:bodyPr/>
        <a:lstStyle/>
        <a:p>
          <a:pPr rtl="1"/>
          <a:endParaRPr lang="he-IL"/>
        </a:p>
      </dgm:t>
    </dgm:pt>
    <dgm:pt modelId="{A2693DF3-E483-43C8-AC60-B8C07E3BA2B9}" type="pres">
      <dgm:prSet presAssocID="{5716D34F-74EF-4FE9-A5A1-91A1EE5AC322}" presName="aSpace" presStyleCnt="0"/>
      <dgm:spPr/>
    </dgm:pt>
    <dgm:pt modelId="{B74F1C2B-D1CB-4219-8A7E-14C645371146}" type="pres">
      <dgm:prSet presAssocID="{F83FC9A5-302D-483A-9A9F-1374F0909E2F}" presName="compNode" presStyleCnt="0"/>
      <dgm:spPr/>
    </dgm:pt>
    <dgm:pt modelId="{FD6B4923-1DCF-4127-97F1-E8709A60D6FA}" type="pres">
      <dgm:prSet presAssocID="{F83FC9A5-302D-483A-9A9F-1374F0909E2F}" presName="aNode" presStyleLbl="bgShp" presStyleIdx="2" presStyleCnt="4"/>
      <dgm:spPr/>
      <dgm:t>
        <a:bodyPr/>
        <a:lstStyle/>
        <a:p>
          <a:pPr rtl="1"/>
          <a:endParaRPr lang="he-IL"/>
        </a:p>
      </dgm:t>
    </dgm:pt>
    <dgm:pt modelId="{6ED9F1EE-F2CC-4487-841E-BE5C62F700DB}" type="pres">
      <dgm:prSet presAssocID="{F83FC9A5-302D-483A-9A9F-1374F0909E2F}" presName="textNode" presStyleLbl="bgShp" presStyleIdx="2" presStyleCnt="4"/>
      <dgm:spPr/>
      <dgm:t>
        <a:bodyPr/>
        <a:lstStyle/>
        <a:p>
          <a:pPr rtl="1"/>
          <a:endParaRPr lang="he-IL"/>
        </a:p>
      </dgm:t>
    </dgm:pt>
    <dgm:pt modelId="{ECDA01E3-0F45-4B7A-BCF2-38E19C3F5D08}" type="pres">
      <dgm:prSet presAssocID="{F83FC9A5-302D-483A-9A9F-1374F0909E2F}" presName="compChildNode" presStyleCnt="0"/>
      <dgm:spPr/>
    </dgm:pt>
    <dgm:pt modelId="{20ADD3D3-AF61-4E57-8F93-4DB501A4D434}" type="pres">
      <dgm:prSet presAssocID="{F83FC9A5-302D-483A-9A9F-1374F0909E2F}" presName="theInnerList" presStyleCnt="0"/>
      <dgm:spPr/>
    </dgm:pt>
    <dgm:pt modelId="{E5B729E1-0ADA-4B0A-9EF8-78DDD30B85F9}" type="pres">
      <dgm:prSet presAssocID="{06A6FCAA-8F50-4B16-AA54-8710658E3271}" presName="childNode" presStyleLbl="node1" presStyleIdx="2" presStyleCnt="4">
        <dgm:presLayoutVars>
          <dgm:bulletEnabled val="1"/>
        </dgm:presLayoutVars>
      </dgm:prSet>
      <dgm:spPr/>
      <dgm:t>
        <a:bodyPr/>
        <a:lstStyle/>
        <a:p>
          <a:pPr rtl="1"/>
          <a:endParaRPr lang="he-IL"/>
        </a:p>
      </dgm:t>
    </dgm:pt>
    <dgm:pt modelId="{63F43A4D-81D7-46C0-A6DE-9C9942E01F59}" type="pres">
      <dgm:prSet presAssocID="{F83FC9A5-302D-483A-9A9F-1374F0909E2F}" presName="aSpace" presStyleCnt="0"/>
      <dgm:spPr/>
    </dgm:pt>
    <dgm:pt modelId="{88813589-B340-4CC0-BC83-813526CFB92B}" type="pres">
      <dgm:prSet presAssocID="{E8D402FA-7FA1-46B5-8D44-A900D9C07640}" presName="compNode" presStyleCnt="0"/>
      <dgm:spPr/>
    </dgm:pt>
    <dgm:pt modelId="{9E4B51B7-339D-405C-9B27-49CA03C46B37}" type="pres">
      <dgm:prSet presAssocID="{E8D402FA-7FA1-46B5-8D44-A900D9C07640}" presName="aNode" presStyleLbl="bgShp" presStyleIdx="3" presStyleCnt="4"/>
      <dgm:spPr/>
      <dgm:t>
        <a:bodyPr/>
        <a:lstStyle/>
        <a:p>
          <a:pPr rtl="1"/>
          <a:endParaRPr lang="he-IL"/>
        </a:p>
      </dgm:t>
    </dgm:pt>
    <dgm:pt modelId="{2BFB89FC-E4C9-4996-B733-7337232EB7C0}" type="pres">
      <dgm:prSet presAssocID="{E8D402FA-7FA1-46B5-8D44-A900D9C07640}" presName="textNode" presStyleLbl="bgShp" presStyleIdx="3" presStyleCnt="4"/>
      <dgm:spPr/>
      <dgm:t>
        <a:bodyPr/>
        <a:lstStyle/>
        <a:p>
          <a:pPr rtl="1"/>
          <a:endParaRPr lang="he-IL"/>
        </a:p>
      </dgm:t>
    </dgm:pt>
    <dgm:pt modelId="{1545815C-A7D1-43DF-8818-43E7D0A0A40D}" type="pres">
      <dgm:prSet presAssocID="{E8D402FA-7FA1-46B5-8D44-A900D9C07640}" presName="compChildNode" presStyleCnt="0"/>
      <dgm:spPr/>
    </dgm:pt>
    <dgm:pt modelId="{138ABA7C-8066-4F69-BA62-53EBC00BFB17}" type="pres">
      <dgm:prSet presAssocID="{E8D402FA-7FA1-46B5-8D44-A900D9C07640}" presName="theInnerList" presStyleCnt="0"/>
      <dgm:spPr/>
    </dgm:pt>
    <dgm:pt modelId="{7995CDAE-ABB5-483B-BEA9-AFBF3FDBCCF9}" type="pres">
      <dgm:prSet presAssocID="{56C1A12C-1C88-47E3-9DE9-3C9EFA296235}" presName="childNode" presStyleLbl="node1" presStyleIdx="3" presStyleCnt="4">
        <dgm:presLayoutVars>
          <dgm:bulletEnabled val="1"/>
        </dgm:presLayoutVars>
      </dgm:prSet>
      <dgm:spPr/>
      <dgm:t>
        <a:bodyPr/>
        <a:lstStyle/>
        <a:p>
          <a:pPr rtl="1"/>
          <a:endParaRPr lang="he-IL"/>
        </a:p>
      </dgm:t>
    </dgm:pt>
  </dgm:ptLst>
  <dgm:cxnLst>
    <dgm:cxn modelId="{EAB9FE9C-FF7F-4D05-957A-885130A5D611}" type="presOf" srcId="{E8D402FA-7FA1-46B5-8D44-A900D9C07640}" destId="{2BFB89FC-E4C9-4996-B733-7337232EB7C0}" srcOrd="1" destOrd="0" presId="urn:microsoft.com/office/officeart/2005/8/layout/lProcess2"/>
    <dgm:cxn modelId="{623F6098-AC02-4666-AC39-CC481BD88453}" srcId="{5716D34F-74EF-4FE9-A5A1-91A1EE5AC322}" destId="{94B6F44A-7B86-41F2-9211-AB0BF7077134}" srcOrd="0" destOrd="0" parTransId="{446570B7-98F9-43C3-81BB-2DF17B7915F3}" sibTransId="{FC038BCC-D3E3-4C4E-AFA8-9BAC23D11357}"/>
    <dgm:cxn modelId="{834F2E3B-ED05-4B21-93F9-B4C0CAFCE953}" srcId="{37A231C1-B024-46BC-95A7-17635EE4B7E5}" destId="{E8D402FA-7FA1-46B5-8D44-A900D9C07640}" srcOrd="3" destOrd="0" parTransId="{F47E4571-F53F-4A07-AAC2-E01E558AEBF0}" sibTransId="{525C2EEB-6414-491B-9A48-A77E47A54283}"/>
    <dgm:cxn modelId="{E33DF83C-5C34-47D8-8A2B-8386FCB3AE10}" srcId="{37A231C1-B024-46BC-95A7-17635EE4B7E5}" destId="{F83FC9A5-302D-483A-9A9F-1374F0909E2F}" srcOrd="2" destOrd="0" parTransId="{E5B1F9A4-C4C8-47B1-8631-42F87A026F5B}" sibTransId="{EE7F8883-4D08-4DC3-9B60-1061699232D2}"/>
    <dgm:cxn modelId="{40B9684B-794E-4921-8AD4-48DAA2101496}" type="presOf" srcId="{E8D402FA-7FA1-46B5-8D44-A900D9C07640}" destId="{9E4B51B7-339D-405C-9B27-49CA03C46B37}" srcOrd="0" destOrd="0" presId="urn:microsoft.com/office/officeart/2005/8/layout/lProcess2"/>
    <dgm:cxn modelId="{551C7271-743F-44D9-9DD0-7AF750465B97}" type="presOf" srcId="{941191C6-D254-4614-ADCF-CE4F61BD50B0}" destId="{B363E8EE-1F0D-461C-88B8-36D0AC55A55B}" srcOrd="0" destOrd="0" presId="urn:microsoft.com/office/officeart/2005/8/layout/lProcess2"/>
    <dgm:cxn modelId="{6629B529-D826-4C34-B180-28997FE709E8}" srcId="{37A231C1-B024-46BC-95A7-17635EE4B7E5}" destId="{5716D34F-74EF-4FE9-A5A1-91A1EE5AC322}" srcOrd="1" destOrd="0" parTransId="{5CDAB935-999F-43D3-ABFA-57B379ACFFC9}" sibTransId="{464E05E3-2DAE-4D8F-A854-0F19C558C485}"/>
    <dgm:cxn modelId="{E28DF449-DA1D-4592-A659-C7B7F1E9B869}" type="presOf" srcId="{8BEE6476-6624-4BD2-87CD-70E7DC948DD3}" destId="{3CE1B3DC-164D-41A3-A6D3-933FE7FD6339}" srcOrd="1" destOrd="0" presId="urn:microsoft.com/office/officeart/2005/8/layout/lProcess2"/>
    <dgm:cxn modelId="{19E76096-2486-4F8E-83EA-A2E724D5D14F}" type="presOf" srcId="{5716D34F-74EF-4FE9-A5A1-91A1EE5AC322}" destId="{EA8C9919-14A4-466A-8BC6-A7BE9A3FB311}" srcOrd="0" destOrd="0" presId="urn:microsoft.com/office/officeart/2005/8/layout/lProcess2"/>
    <dgm:cxn modelId="{217A7C58-2CC4-497E-9036-96A1F32B317A}" srcId="{37A231C1-B024-46BC-95A7-17635EE4B7E5}" destId="{8BEE6476-6624-4BD2-87CD-70E7DC948DD3}" srcOrd="0" destOrd="0" parTransId="{D23EFD19-E41B-40DA-82B4-37702315810E}" sibTransId="{8C4C496D-B5D4-4618-8C37-4EA4175D0B3D}"/>
    <dgm:cxn modelId="{7A8B960B-3A0E-4201-BCD8-3AD709B05E97}" srcId="{F83FC9A5-302D-483A-9A9F-1374F0909E2F}" destId="{06A6FCAA-8F50-4B16-AA54-8710658E3271}" srcOrd="0" destOrd="0" parTransId="{704FD4C1-8773-47B0-BD36-D26D6A842782}" sibTransId="{064D528E-1D72-4EDB-A5F8-BE41B9FF94C3}"/>
    <dgm:cxn modelId="{9CD9A8E6-8165-4C6A-A3A7-5CA5D93C5249}" type="presOf" srcId="{8BEE6476-6624-4BD2-87CD-70E7DC948DD3}" destId="{EC00BB86-F701-42EE-80F4-401FDC6E19BB}" srcOrd="0" destOrd="0" presId="urn:microsoft.com/office/officeart/2005/8/layout/lProcess2"/>
    <dgm:cxn modelId="{E9FE8F8C-0A31-4CB1-8613-7D639C7489F2}" srcId="{E8D402FA-7FA1-46B5-8D44-A900D9C07640}" destId="{56C1A12C-1C88-47E3-9DE9-3C9EFA296235}" srcOrd="0" destOrd="0" parTransId="{D297C7AD-CC63-4AD4-B655-C83E55E8D39C}" sibTransId="{34F960BF-3C18-45BB-A5CB-A81725992A65}"/>
    <dgm:cxn modelId="{52BA7EB2-066E-4B41-9DBF-B8DA30A99EE7}" type="presOf" srcId="{56C1A12C-1C88-47E3-9DE9-3C9EFA296235}" destId="{7995CDAE-ABB5-483B-BEA9-AFBF3FDBCCF9}" srcOrd="0" destOrd="0" presId="urn:microsoft.com/office/officeart/2005/8/layout/lProcess2"/>
    <dgm:cxn modelId="{54F62C90-B1BE-4161-B1C1-FA19328701D5}" type="presOf" srcId="{F83FC9A5-302D-483A-9A9F-1374F0909E2F}" destId="{6ED9F1EE-F2CC-4487-841E-BE5C62F700DB}" srcOrd="1" destOrd="0" presId="urn:microsoft.com/office/officeart/2005/8/layout/lProcess2"/>
    <dgm:cxn modelId="{8971D92C-6F16-412A-8837-BD0AFFF33764}" type="presOf" srcId="{5716D34F-74EF-4FE9-A5A1-91A1EE5AC322}" destId="{3AE9F50D-8771-4C1E-943E-9DCE31B9D67F}" srcOrd="1" destOrd="0" presId="urn:microsoft.com/office/officeart/2005/8/layout/lProcess2"/>
    <dgm:cxn modelId="{2D2EBE8C-DD33-40D6-AFB6-2DF62EA18210}" type="presOf" srcId="{37A231C1-B024-46BC-95A7-17635EE4B7E5}" destId="{FA07ABD0-05A0-414D-BD06-01956B0F09F5}" srcOrd="0" destOrd="0" presId="urn:microsoft.com/office/officeart/2005/8/layout/lProcess2"/>
    <dgm:cxn modelId="{6CFEB821-B6B6-407F-8251-D13E31AA485F}" srcId="{8BEE6476-6624-4BD2-87CD-70E7DC948DD3}" destId="{941191C6-D254-4614-ADCF-CE4F61BD50B0}" srcOrd="0" destOrd="0" parTransId="{C25588CA-BEDC-41C8-9F72-E2371CB07561}" sibTransId="{3C6A835C-B3E4-4631-BA13-C3DB75C3633C}"/>
    <dgm:cxn modelId="{600DBDAF-7C13-4EA5-9311-4CDC7D9ACF6C}" type="presOf" srcId="{94B6F44A-7B86-41F2-9211-AB0BF7077134}" destId="{CC484E9A-8E51-446F-82B9-4B9686ADCC02}" srcOrd="0" destOrd="0" presId="urn:microsoft.com/office/officeart/2005/8/layout/lProcess2"/>
    <dgm:cxn modelId="{E751C141-1D5C-4407-992C-D5DC709369FD}" type="presOf" srcId="{F83FC9A5-302D-483A-9A9F-1374F0909E2F}" destId="{FD6B4923-1DCF-4127-97F1-E8709A60D6FA}" srcOrd="0" destOrd="0" presId="urn:microsoft.com/office/officeart/2005/8/layout/lProcess2"/>
    <dgm:cxn modelId="{7BB02457-17B1-4DC7-A859-C1356E5216CB}" type="presOf" srcId="{06A6FCAA-8F50-4B16-AA54-8710658E3271}" destId="{E5B729E1-0ADA-4B0A-9EF8-78DDD30B85F9}" srcOrd="0" destOrd="0" presId="urn:microsoft.com/office/officeart/2005/8/layout/lProcess2"/>
    <dgm:cxn modelId="{466D38A8-0ED7-4957-9560-877F687CC597}" type="presParOf" srcId="{FA07ABD0-05A0-414D-BD06-01956B0F09F5}" destId="{692FE02D-10F1-4F23-A40D-59EFAA43D5C7}" srcOrd="0" destOrd="0" presId="urn:microsoft.com/office/officeart/2005/8/layout/lProcess2"/>
    <dgm:cxn modelId="{AC5C5E9D-D28D-4975-B076-1395699EE17F}" type="presParOf" srcId="{692FE02D-10F1-4F23-A40D-59EFAA43D5C7}" destId="{EC00BB86-F701-42EE-80F4-401FDC6E19BB}" srcOrd="0" destOrd="0" presId="urn:microsoft.com/office/officeart/2005/8/layout/lProcess2"/>
    <dgm:cxn modelId="{396FB08C-FEB0-4D1E-8F73-F739FC220687}" type="presParOf" srcId="{692FE02D-10F1-4F23-A40D-59EFAA43D5C7}" destId="{3CE1B3DC-164D-41A3-A6D3-933FE7FD6339}" srcOrd="1" destOrd="0" presId="urn:microsoft.com/office/officeart/2005/8/layout/lProcess2"/>
    <dgm:cxn modelId="{E265DC3F-5679-44FD-ADEA-B732F9DE1D16}" type="presParOf" srcId="{692FE02D-10F1-4F23-A40D-59EFAA43D5C7}" destId="{F209EB14-8993-465D-81A7-AA268611E0C3}" srcOrd="2" destOrd="0" presId="urn:microsoft.com/office/officeart/2005/8/layout/lProcess2"/>
    <dgm:cxn modelId="{FF5D0CF1-655B-4129-92B8-66C8C5341A37}" type="presParOf" srcId="{F209EB14-8993-465D-81A7-AA268611E0C3}" destId="{767CCFE3-90A0-4437-8C91-39B650CA2380}" srcOrd="0" destOrd="0" presId="urn:microsoft.com/office/officeart/2005/8/layout/lProcess2"/>
    <dgm:cxn modelId="{A3C0AA5B-C02E-4EA5-BCB2-59B8BA79B958}" type="presParOf" srcId="{767CCFE3-90A0-4437-8C91-39B650CA2380}" destId="{B363E8EE-1F0D-461C-88B8-36D0AC55A55B}" srcOrd="0" destOrd="0" presId="urn:microsoft.com/office/officeart/2005/8/layout/lProcess2"/>
    <dgm:cxn modelId="{75572907-58C5-4542-96B8-1019463576AA}" type="presParOf" srcId="{FA07ABD0-05A0-414D-BD06-01956B0F09F5}" destId="{A0722C33-1591-48A6-9238-D75861B776E3}" srcOrd="1" destOrd="0" presId="urn:microsoft.com/office/officeart/2005/8/layout/lProcess2"/>
    <dgm:cxn modelId="{61514043-66A8-40A6-8E8A-60240DFA4E26}" type="presParOf" srcId="{FA07ABD0-05A0-414D-BD06-01956B0F09F5}" destId="{F1EB2E79-15AE-48F7-8358-E07A17500C78}" srcOrd="2" destOrd="0" presId="urn:microsoft.com/office/officeart/2005/8/layout/lProcess2"/>
    <dgm:cxn modelId="{024437F0-4DC6-4A76-B8C7-892FCA518440}" type="presParOf" srcId="{F1EB2E79-15AE-48F7-8358-E07A17500C78}" destId="{EA8C9919-14A4-466A-8BC6-A7BE9A3FB311}" srcOrd="0" destOrd="0" presId="urn:microsoft.com/office/officeart/2005/8/layout/lProcess2"/>
    <dgm:cxn modelId="{D3820E8A-6F9D-4208-A97B-DE9DC685D9A8}" type="presParOf" srcId="{F1EB2E79-15AE-48F7-8358-E07A17500C78}" destId="{3AE9F50D-8771-4C1E-943E-9DCE31B9D67F}" srcOrd="1" destOrd="0" presId="urn:microsoft.com/office/officeart/2005/8/layout/lProcess2"/>
    <dgm:cxn modelId="{6E3201B9-4510-484D-88F8-F21B14043325}" type="presParOf" srcId="{F1EB2E79-15AE-48F7-8358-E07A17500C78}" destId="{C7DF0BBA-2574-44F7-BB8B-DF130E2761B3}" srcOrd="2" destOrd="0" presId="urn:microsoft.com/office/officeart/2005/8/layout/lProcess2"/>
    <dgm:cxn modelId="{2FFB26CA-587D-4600-BFF3-039ADB9505D5}" type="presParOf" srcId="{C7DF0BBA-2574-44F7-BB8B-DF130E2761B3}" destId="{5B9A0735-4670-4905-9E28-048712AD27D2}" srcOrd="0" destOrd="0" presId="urn:microsoft.com/office/officeart/2005/8/layout/lProcess2"/>
    <dgm:cxn modelId="{01657E06-AA10-4921-9920-D355BFBDD8A3}" type="presParOf" srcId="{5B9A0735-4670-4905-9E28-048712AD27D2}" destId="{CC484E9A-8E51-446F-82B9-4B9686ADCC02}" srcOrd="0" destOrd="0" presId="urn:microsoft.com/office/officeart/2005/8/layout/lProcess2"/>
    <dgm:cxn modelId="{0BAFDFE1-2A22-4D97-9595-0344DFE3A3A0}" type="presParOf" srcId="{FA07ABD0-05A0-414D-BD06-01956B0F09F5}" destId="{A2693DF3-E483-43C8-AC60-B8C07E3BA2B9}" srcOrd="3" destOrd="0" presId="urn:microsoft.com/office/officeart/2005/8/layout/lProcess2"/>
    <dgm:cxn modelId="{B62EF15B-C6F3-485F-9335-E248C040A1DC}" type="presParOf" srcId="{FA07ABD0-05A0-414D-BD06-01956B0F09F5}" destId="{B74F1C2B-D1CB-4219-8A7E-14C645371146}" srcOrd="4" destOrd="0" presId="urn:microsoft.com/office/officeart/2005/8/layout/lProcess2"/>
    <dgm:cxn modelId="{715BFF7D-D4B0-4B35-B58E-CBF0921908EF}" type="presParOf" srcId="{B74F1C2B-D1CB-4219-8A7E-14C645371146}" destId="{FD6B4923-1DCF-4127-97F1-E8709A60D6FA}" srcOrd="0" destOrd="0" presId="urn:microsoft.com/office/officeart/2005/8/layout/lProcess2"/>
    <dgm:cxn modelId="{3C1A0D92-BBE3-4FCA-A033-953CBC8591DF}" type="presParOf" srcId="{B74F1C2B-D1CB-4219-8A7E-14C645371146}" destId="{6ED9F1EE-F2CC-4487-841E-BE5C62F700DB}" srcOrd="1" destOrd="0" presId="urn:microsoft.com/office/officeart/2005/8/layout/lProcess2"/>
    <dgm:cxn modelId="{210DF674-5C07-4CB2-866A-7E6E0C5F7DBD}" type="presParOf" srcId="{B74F1C2B-D1CB-4219-8A7E-14C645371146}" destId="{ECDA01E3-0F45-4B7A-BCF2-38E19C3F5D08}" srcOrd="2" destOrd="0" presId="urn:microsoft.com/office/officeart/2005/8/layout/lProcess2"/>
    <dgm:cxn modelId="{1D5D186C-49DB-4E0D-8AE6-01D48331866F}" type="presParOf" srcId="{ECDA01E3-0F45-4B7A-BCF2-38E19C3F5D08}" destId="{20ADD3D3-AF61-4E57-8F93-4DB501A4D434}" srcOrd="0" destOrd="0" presId="urn:microsoft.com/office/officeart/2005/8/layout/lProcess2"/>
    <dgm:cxn modelId="{82C712B0-236E-425B-8038-FF3433A2ACC1}" type="presParOf" srcId="{20ADD3D3-AF61-4E57-8F93-4DB501A4D434}" destId="{E5B729E1-0ADA-4B0A-9EF8-78DDD30B85F9}" srcOrd="0" destOrd="0" presId="urn:microsoft.com/office/officeart/2005/8/layout/lProcess2"/>
    <dgm:cxn modelId="{4E861EAD-E978-427B-B88F-26DF9990D44D}" type="presParOf" srcId="{FA07ABD0-05A0-414D-BD06-01956B0F09F5}" destId="{63F43A4D-81D7-46C0-A6DE-9C9942E01F59}" srcOrd="5" destOrd="0" presId="urn:microsoft.com/office/officeart/2005/8/layout/lProcess2"/>
    <dgm:cxn modelId="{5C419FB5-A5B3-4532-AA18-5DF48887381B}" type="presParOf" srcId="{FA07ABD0-05A0-414D-BD06-01956B0F09F5}" destId="{88813589-B340-4CC0-BC83-813526CFB92B}" srcOrd="6" destOrd="0" presId="urn:microsoft.com/office/officeart/2005/8/layout/lProcess2"/>
    <dgm:cxn modelId="{ECFD0BE7-8A0B-4F8A-B04A-66632E9F7996}" type="presParOf" srcId="{88813589-B340-4CC0-BC83-813526CFB92B}" destId="{9E4B51B7-339D-405C-9B27-49CA03C46B37}" srcOrd="0" destOrd="0" presId="urn:microsoft.com/office/officeart/2005/8/layout/lProcess2"/>
    <dgm:cxn modelId="{C0AB8005-010B-41DD-B5D9-465643FCA25D}" type="presParOf" srcId="{88813589-B340-4CC0-BC83-813526CFB92B}" destId="{2BFB89FC-E4C9-4996-B733-7337232EB7C0}" srcOrd="1" destOrd="0" presId="urn:microsoft.com/office/officeart/2005/8/layout/lProcess2"/>
    <dgm:cxn modelId="{8BCB6FDB-6E94-4885-8442-2F95C16A6C79}" type="presParOf" srcId="{88813589-B340-4CC0-BC83-813526CFB92B}" destId="{1545815C-A7D1-43DF-8818-43E7D0A0A40D}" srcOrd="2" destOrd="0" presId="urn:microsoft.com/office/officeart/2005/8/layout/lProcess2"/>
    <dgm:cxn modelId="{A638B89C-534A-44DE-8517-F31A7C99135F}" type="presParOf" srcId="{1545815C-A7D1-43DF-8818-43E7D0A0A40D}" destId="{138ABA7C-8066-4F69-BA62-53EBC00BFB17}" srcOrd="0" destOrd="0" presId="urn:microsoft.com/office/officeart/2005/8/layout/lProcess2"/>
    <dgm:cxn modelId="{D385F198-B708-49D9-9B4C-EB740DE98991}" type="presParOf" srcId="{138ABA7C-8066-4F69-BA62-53EBC00BFB17}" destId="{7995CDAE-ABB5-483B-BEA9-AFBF3FDBCCF9}"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DF3075-AF6B-4438-A576-004149AA4F4C}"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he-IL"/>
        </a:p>
      </dgm:t>
    </dgm:pt>
    <dgm:pt modelId="{093CD536-3976-4BB5-A37A-500F4DCB1035}">
      <dgm:prSet custT="1"/>
      <dgm:spPr/>
      <dgm:t>
        <a:bodyPr/>
        <a:lstStyle/>
        <a:p>
          <a:pPr algn="ctr" rtl="1">
            <a:lnSpc>
              <a:spcPct val="200000"/>
            </a:lnSpc>
          </a:pPr>
          <a:r>
            <a:rPr lang="he-IL" sz="2000" smtClean="0">
              <a:latin typeface="Heebo" panose="00000500000000000000" pitchFamily="2" charset="-79"/>
              <a:cs typeface="Heebo" panose="00000500000000000000" pitchFamily="2" charset="-79"/>
            </a:rPr>
            <a:t>המשפחה הערבית כסוכן של שינוי ניצבת כיום במרכזו של שינוי דרמטי</a:t>
          </a:r>
          <a:endParaRPr lang="he-IL" sz="2000">
            <a:latin typeface="Heebo" panose="00000500000000000000" pitchFamily="2" charset="-79"/>
            <a:cs typeface="Heebo" panose="00000500000000000000" pitchFamily="2" charset="-79"/>
          </a:endParaRPr>
        </a:p>
      </dgm:t>
    </dgm:pt>
    <dgm:pt modelId="{07A88880-8962-4523-A1D0-14DC49295A71}" type="parTrans" cxnId="{0A8C7F62-23C4-4DFA-9DBD-04C359FB3A57}">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7F95BA55-67A7-42AB-89E7-D90DE31EA2D1}" type="sibTrans" cxnId="{0A8C7F62-23C4-4DFA-9DBD-04C359FB3A57}">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33B3B138-66F9-499B-8926-CB887AEFB945}">
      <dgm:prSet custT="1"/>
      <dgm:spPr/>
      <dgm:t>
        <a:bodyPr/>
        <a:lstStyle/>
        <a:p>
          <a:pPr algn="ctr" rtl="1">
            <a:lnSpc>
              <a:spcPct val="200000"/>
            </a:lnSpc>
          </a:pPr>
          <a:r>
            <a:rPr lang="he-IL" sz="2000" smtClean="0">
              <a:latin typeface="Heebo" panose="00000500000000000000" pitchFamily="2" charset="-79"/>
              <a:cs typeface="Heebo" panose="00000500000000000000" pitchFamily="2" charset="-79"/>
            </a:rPr>
            <a:t>ההורים פועלים ליצירת תסריט של המשכיות לצד שינוי וזאת מתוך האינטראקציה הבין-דורית</a:t>
          </a:r>
          <a:endParaRPr lang="he-IL" sz="2000">
            <a:latin typeface="Heebo" panose="00000500000000000000" pitchFamily="2" charset="-79"/>
            <a:cs typeface="Heebo" panose="00000500000000000000" pitchFamily="2" charset="-79"/>
          </a:endParaRPr>
        </a:p>
      </dgm:t>
    </dgm:pt>
    <dgm:pt modelId="{9589AE41-58A0-4A6D-94FA-7B4FC218AF3C}" type="parTrans" cxnId="{ABFBAD95-4862-4CF0-B31B-EA93D581CBD1}">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34034381-7FA2-4F54-BDC4-C3F5FCCFFE6F}" type="sibTrans" cxnId="{ABFBAD95-4862-4CF0-B31B-EA93D581CBD1}">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C124BB1C-3789-4E26-9461-2530DABC04DA}">
      <dgm:prSet custT="1"/>
      <dgm:spPr/>
      <dgm:t>
        <a:bodyPr/>
        <a:lstStyle/>
        <a:p>
          <a:pPr algn="ctr" rtl="1">
            <a:lnSpc>
              <a:spcPct val="200000"/>
            </a:lnSpc>
          </a:pPr>
          <a:r>
            <a:rPr lang="he-IL" sz="2000" dirty="0" smtClean="0">
              <a:latin typeface="Heebo" panose="00000500000000000000" pitchFamily="2" charset="-79"/>
              <a:cs typeface="Heebo" panose="00000500000000000000" pitchFamily="2" charset="-79"/>
            </a:rPr>
            <a:t>השכלה ככלי למוביליות </a:t>
          </a:r>
          <a:r>
            <a:rPr lang="en-US" sz="2000" dirty="0" smtClean="0">
              <a:latin typeface="Heebo" panose="00000500000000000000" pitchFamily="2" charset="-79"/>
              <a:cs typeface="Heebo" panose="00000500000000000000" pitchFamily="2" charset="-79"/>
            </a:rPr>
            <a:t>Vs. </a:t>
          </a:r>
          <a:r>
            <a:rPr lang="he-IL" sz="2000" dirty="0" smtClean="0">
              <a:latin typeface="Heebo" panose="00000500000000000000" pitchFamily="2" charset="-79"/>
              <a:cs typeface="Heebo" panose="00000500000000000000" pitchFamily="2" charset="-79"/>
            </a:rPr>
            <a:t> ההשכלה כאמצעי למימוש פרויקט העצמי ועיצוב הזהות האישית</a:t>
          </a:r>
          <a:endParaRPr lang="he-IL" sz="2000" dirty="0">
            <a:latin typeface="Heebo" panose="00000500000000000000" pitchFamily="2" charset="-79"/>
            <a:cs typeface="Heebo" panose="00000500000000000000" pitchFamily="2" charset="-79"/>
          </a:endParaRPr>
        </a:p>
      </dgm:t>
    </dgm:pt>
    <dgm:pt modelId="{109201DC-6EFE-45B8-8C26-09E60F0AEE9C}" type="parTrans" cxnId="{C8F19AA6-463F-4633-B301-69DC2861F849}">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D209610B-915B-4EA3-9288-A7C75B41F611}" type="sibTrans" cxnId="{C8F19AA6-463F-4633-B301-69DC2861F849}">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F5A36A6C-AECE-4A84-B581-6E81EE8A8795}">
      <dgm:prSet custT="1"/>
      <dgm:spPr/>
      <dgm:t>
        <a:bodyPr/>
        <a:lstStyle/>
        <a:p>
          <a:pPr algn="ctr" rtl="1">
            <a:lnSpc>
              <a:spcPct val="200000"/>
            </a:lnSpc>
          </a:pPr>
          <a:r>
            <a:rPr lang="he-IL" sz="2000" dirty="0" smtClean="0">
              <a:latin typeface="Heebo" panose="00000500000000000000" pitchFamily="2" charset="-79"/>
              <a:cs typeface="Heebo" panose="00000500000000000000" pitchFamily="2" charset="-79"/>
            </a:rPr>
            <a:t>משמעות השדה בו מתרחש תהליך השינוי: השכלה גבוהה</a:t>
          </a:r>
          <a:endParaRPr lang="he-IL" sz="2000" dirty="0">
            <a:latin typeface="Heebo" panose="00000500000000000000" pitchFamily="2" charset="-79"/>
            <a:cs typeface="Heebo" panose="00000500000000000000" pitchFamily="2" charset="-79"/>
          </a:endParaRPr>
        </a:p>
      </dgm:t>
    </dgm:pt>
    <dgm:pt modelId="{AF9EF011-4431-4B0B-83E7-630F76D2EB13}" type="parTrans" cxnId="{891EB85E-4CCA-4CA3-AF80-113C009306A8}">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E3E2AE77-B4FE-4125-A284-8507078D28C1}" type="sibTrans" cxnId="{891EB85E-4CCA-4CA3-AF80-113C009306A8}">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CBA3EA04-A96A-4E31-B732-611F26C2382B}">
      <dgm:prSet custT="1"/>
      <dgm:spPr/>
      <dgm:t>
        <a:bodyPr/>
        <a:lstStyle/>
        <a:p>
          <a:pPr algn="ctr" rtl="1">
            <a:lnSpc>
              <a:spcPct val="200000"/>
            </a:lnSpc>
          </a:pPr>
          <a:r>
            <a:rPr lang="he-IL" sz="2000" smtClean="0">
              <a:latin typeface="Heebo" panose="00000500000000000000" pitchFamily="2" charset="-79"/>
              <a:cs typeface="Heebo" panose="00000500000000000000" pitchFamily="2" charset="-79"/>
            </a:rPr>
            <a:t>מעבר ממודרניות מוצקה למודרניות נזילה. חיים בחברת הסיכון.</a:t>
          </a:r>
          <a:endParaRPr lang="he-IL" sz="2000">
            <a:latin typeface="Heebo" panose="00000500000000000000" pitchFamily="2" charset="-79"/>
            <a:cs typeface="Heebo" panose="00000500000000000000" pitchFamily="2" charset="-79"/>
          </a:endParaRPr>
        </a:p>
      </dgm:t>
    </dgm:pt>
    <dgm:pt modelId="{AD3F2A38-1F56-4C0F-BF6D-568E82EE0C2E}" type="parTrans" cxnId="{4B7C44F5-71E2-4217-BCAA-F16E76306D8D}">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19C69691-175C-4110-A243-26618B0F399E}" type="sibTrans" cxnId="{4B7C44F5-71E2-4217-BCAA-F16E76306D8D}">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E2DF02A9-4879-49B7-8EAE-DFFE34B26D30}">
      <dgm:prSet custT="1"/>
      <dgm:spPr/>
      <dgm:t>
        <a:bodyPr/>
        <a:lstStyle/>
        <a:p>
          <a:pPr algn="ctr" rtl="1">
            <a:lnSpc>
              <a:spcPct val="200000"/>
            </a:lnSpc>
          </a:pPr>
          <a:r>
            <a:rPr lang="he-IL" sz="2000" smtClean="0">
              <a:latin typeface="Heebo" panose="00000500000000000000" pitchFamily="2" charset="-79"/>
              <a:cs typeface="Heebo" panose="00000500000000000000" pitchFamily="2" charset="-79"/>
            </a:rPr>
            <a:t>שיח חברתי-אישי שאינו לאומי, היעדר שיח פוליטי</a:t>
          </a:r>
          <a:endParaRPr lang="he-IL" sz="2000">
            <a:latin typeface="Heebo" panose="00000500000000000000" pitchFamily="2" charset="-79"/>
            <a:cs typeface="Heebo" panose="00000500000000000000" pitchFamily="2" charset="-79"/>
          </a:endParaRPr>
        </a:p>
      </dgm:t>
    </dgm:pt>
    <dgm:pt modelId="{4D7E4EA7-4D74-43DC-9AC5-FDCD12EFB93A}" type="parTrans" cxnId="{80CC39C5-C9EA-4F31-A363-4C014E97DB1F}">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E491CA0B-B92F-4989-8C1F-AA7782918E54}" type="sibTrans" cxnId="{80CC39C5-C9EA-4F31-A363-4C014E97DB1F}">
      <dgm:prSet/>
      <dgm:spPr/>
      <dgm:t>
        <a:bodyPr/>
        <a:lstStyle/>
        <a:p>
          <a:pPr algn="ctr" rtl="1">
            <a:lnSpc>
              <a:spcPct val="200000"/>
            </a:lnSpc>
          </a:pPr>
          <a:endParaRPr lang="he-IL" sz="2800">
            <a:latin typeface="Heebo" panose="00000500000000000000" pitchFamily="2" charset="-79"/>
            <a:cs typeface="Heebo" panose="00000500000000000000" pitchFamily="2" charset="-79"/>
          </a:endParaRPr>
        </a:p>
      </dgm:t>
    </dgm:pt>
    <dgm:pt modelId="{ACC6C9B8-4A31-4CCD-A2AB-BBA50E4C1433}" type="pres">
      <dgm:prSet presAssocID="{05DF3075-AF6B-4438-A576-004149AA4F4C}" presName="linear" presStyleCnt="0">
        <dgm:presLayoutVars>
          <dgm:animLvl val="lvl"/>
          <dgm:resizeHandles val="exact"/>
        </dgm:presLayoutVars>
      </dgm:prSet>
      <dgm:spPr/>
      <dgm:t>
        <a:bodyPr/>
        <a:lstStyle/>
        <a:p>
          <a:pPr rtl="1"/>
          <a:endParaRPr lang="he-IL"/>
        </a:p>
      </dgm:t>
    </dgm:pt>
    <dgm:pt modelId="{6A6C50B5-6D19-4410-B996-59AF1497542B}" type="pres">
      <dgm:prSet presAssocID="{093CD536-3976-4BB5-A37A-500F4DCB1035}" presName="parentText" presStyleLbl="node1" presStyleIdx="0" presStyleCnt="6">
        <dgm:presLayoutVars>
          <dgm:chMax val="0"/>
          <dgm:bulletEnabled val="1"/>
        </dgm:presLayoutVars>
      </dgm:prSet>
      <dgm:spPr/>
      <dgm:t>
        <a:bodyPr/>
        <a:lstStyle/>
        <a:p>
          <a:pPr rtl="1"/>
          <a:endParaRPr lang="he-IL"/>
        </a:p>
      </dgm:t>
    </dgm:pt>
    <dgm:pt modelId="{01DF32C2-6D18-4DAF-AFE1-C64B5707D3B8}" type="pres">
      <dgm:prSet presAssocID="{7F95BA55-67A7-42AB-89E7-D90DE31EA2D1}" presName="spacer" presStyleCnt="0"/>
      <dgm:spPr/>
    </dgm:pt>
    <dgm:pt modelId="{EA84E9CD-AB4E-4CCA-AE70-3BD91796A60C}" type="pres">
      <dgm:prSet presAssocID="{33B3B138-66F9-499B-8926-CB887AEFB945}" presName="parentText" presStyleLbl="node1" presStyleIdx="1" presStyleCnt="6">
        <dgm:presLayoutVars>
          <dgm:chMax val="0"/>
          <dgm:bulletEnabled val="1"/>
        </dgm:presLayoutVars>
      </dgm:prSet>
      <dgm:spPr/>
      <dgm:t>
        <a:bodyPr/>
        <a:lstStyle/>
        <a:p>
          <a:pPr rtl="1"/>
          <a:endParaRPr lang="he-IL"/>
        </a:p>
      </dgm:t>
    </dgm:pt>
    <dgm:pt modelId="{C16C382B-A034-435B-962F-C313A5FDF1E5}" type="pres">
      <dgm:prSet presAssocID="{34034381-7FA2-4F54-BDC4-C3F5FCCFFE6F}" presName="spacer" presStyleCnt="0"/>
      <dgm:spPr/>
    </dgm:pt>
    <dgm:pt modelId="{F310ADDE-5CEA-4D7C-ABBD-C504F4E7A3F6}" type="pres">
      <dgm:prSet presAssocID="{C124BB1C-3789-4E26-9461-2530DABC04DA}" presName="parentText" presStyleLbl="node1" presStyleIdx="2" presStyleCnt="6">
        <dgm:presLayoutVars>
          <dgm:chMax val="0"/>
          <dgm:bulletEnabled val="1"/>
        </dgm:presLayoutVars>
      </dgm:prSet>
      <dgm:spPr/>
      <dgm:t>
        <a:bodyPr/>
        <a:lstStyle/>
        <a:p>
          <a:pPr rtl="1"/>
          <a:endParaRPr lang="he-IL"/>
        </a:p>
      </dgm:t>
    </dgm:pt>
    <dgm:pt modelId="{7EA6F5FB-8982-4C7A-A68A-5ED6B3E10178}" type="pres">
      <dgm:prSet presAssocID="{D209610B-915B-4EA3-9288-A7C75B41F611}" presName="spacer" presStyleCnt="0"/>
      <dgm:spPr/>
    </dgm:pt>
    <dgm:pt modelId="{13912399-9FB1-4D02-96F3-C2357D65A426}" type="pres">
      <dgm:prSet presAssocID="{F5A36A6C-AECE-4A84-B581-6E81EE8A8795}" presName="parentText" presStyleLbl="node1" presStyleIdx="3" presStyleCnt="6">
        <dgm:presLayoutVars>
          <dgm:chMax val="0"/>
          <dgm:bulletEnabled val="1"/>
        </dgm:presLayoutVars>
      </dgm:prSet>
      <dgm:spPr/>
      <dgm:t>
        <a:bodyPr/>
        <a:lstStyle/>
        <a:p>
          <a:pPr rtl="1"/>
          <a:endParaRPr lang="he-IL"/>
        </a:p>
      </dgm:t>
    </dgm:pt>
    <dgm:pt modelId="{2F13E2F6-AF8B-4DAD-A676-29C8EB97C57D}" type="pres">
      <dgm:prSet presAssocID="{E3E2AE77-B4FE-4125-A284-8507078D28C1}" presName="spacer" presStyleCnt="0"/>
      <dgm:spPr/>
    </dgm:pt>
    <dgm:pt modelId="{1E6BCAA2-92F5-4F88-B596-B9F3A10C1AB1}" type="pres">
      <dgm:prSet presAssocID="{CBA3EA04-A96A-4E31-B732-611F26C2382B}" presName="parentText" presStyleLbl="node1" presStyleIdx="4" presStyleCnt="6">
        <dgm:presLayoutVars>
          <dgm:chMax val="0"/>
          <dgm:bulletEnabled val="1"/>
        </dgm:presLayoutVars>
      </dgm:prSet>
      <dgm:spPr/>
      <dgm:t>
        <a:bodyPr/>
        <a:lstStyle/>
        <a:p>
          <a:pPr rtl="1"/>
          <a:endParaRPr lang="he-IL"/>
        </a:p>
      </dgm:t>
    </dgm:pt>
    <dgm:pt modelId="{2BEEA765-C87F-483A-B0E1-2B0CCB4E859E}" type="pres">
      <dgm:prSet presAssocID="{19C69691-175C-4110-A243-26618B0F399E}" presName="spacer" presStyleCnt="0"/>
      <dgm:spPr/>
    </dgm:pt>
    <dgm:pt modelId="{0983A9C8-604A-4A73-AC08-0342CF314728}" type="pres">
      <dgm:prSet presAssocID="{E2DF02A9-4879-49B7-8EAE-DFFE34B26D30}" presName="parentText" presStyleLbl="node1" presStyleIdx="5" presStyleCnt="6">
        <dgm:presLayoutVars>
          <dgm:chMax val="0"/>
          <dgm:bulletEnabled val="1"/>
        </dgm:presLayoutVars>
      </dgm:prSet>
      <dgm:spPr/>
      <dgm:t>
        <a:bodyPr/>
        <a:lstStyle/>
        <a:p>
          <a:pPr rtl="1"/>
          <a:endParaRPr lang="he-IL"/>
        </a:p>
      </dgm:t>
    </dgm:pt>
  </dgm:ptLst>
  <dgm:cxnLst>
    <dgm:cxn modelId="{1CBC6B77-9745-4C5C-B146-EEECA2569265}" type="presOf" srcId="{05DF3075-AF6B-4438-A576-004149AA4F4C}" destId="{ACC6C9B8-4A31-4CCD-A2AB-BBA50E4C1433}" srcOrd="0" destOrd="0" presId="urn:microsoft.com/office/officeart/2005/8/layout/vList2"/>
    <dgm:cxn modelId="{80CC39C5-C9EA-4F31-A363-4C014E97DB1F}" srcId="{05DF3075-AF6B-4438-A576-004149AA4F4C}" destId="{E2DF02A9-4879-49B7-8EAE-DFFE34B26D30}" srcOrd="5" destOrd="0" parTransId="{4D7E4EA7-4D74-43DC-9AC5-FDCD12EFB93A}" sibTransId="{E491CA0B-B92F-4989-8C1F-AA7782918E54}"/>
    <dgm:cxn modelId="{4B7C44F5-71E2-4217-BCAA-F16E76306D8D}" srcId="{05DF3075-AF6B-4438-A576-004149AA4F4C}" destId="{CBA3EA04-A96A-4E31-B732-611F26C2382B}" srcOrd="4" destOrd="0" parTransId="{AD3F2A38-1F56-4C0F-BF6D-568E82EE0C2E}" sibTransId="{19C69691-175C-4110-A243-26618B0F399E}"/>
    <dgm:cxn modelId="{92F7CED8-F54E-4F27-9692-3CBEB9485CE8}" type="presOf" srcId="{E2DF02A9-4879-49B7-8EAE-DFFE34B26D30}" destId="{0983A9C8-604A-4A73-AC08-0342CF314728}" srcOrd="0" destOrd="0" presId="urn:microsoft.com/office/officeart/2005/8/layout/vList2"/>
    <dgm:cxn modelId="{86D85760-6102-49D3-B08D-A9341B805C93}" type="presOf" srcId="{093CD536-3976-4BB5-A37A-500F4DCB1035}" destId="{6A6C50B5-6D19-4410-B996-59AF1497542B}" srcOrd="0" destOrd="0" presId="urn:microsoft.com/office/officeart/2005/8/layout/vList2"/>
    <dgm:cxn modelId="{DBD4F378-0F70-46BB-A96B-11C3178C9296}" type="presOf" srcId="{C124BB1C-3789-4E26-9461-2530DABC04DA}" destId="{F310ADDE-5CEA-4D7C-ABBD-C504F4E7A3F6}" srcOrd="0" destOrd="0" presId="urn:microsoft.com/office/officeart/2005/8/layout/vList2"/>
    <dgm:cxn modelId="{8C2D8745-A097-45BA-BAA4-7369DBB022D6}" type="presOf" srcId="{F5A36A6C-AECE-4A84-B581-6E81EE8A8795}" destId="{13912399-9FB1-4D02-96F3-C2357D65A426}" srcOrd="0" destOrd="0" presId="urn:microsoft.com/office/officeart/2005/8/layout/vList2"/>
    <dgm:cxn modelId="{0A8C7F62-23C4-4DFA-9DBD-04C359FB3A57}" srcId="{05DF3075-AF6B-4438-A576-004149AA4F4C}" destId="{093CD536-3976-4BB5-A37A-500F4DCB1035}" srcOrd="0" destOrd="0" parTransId="{07A88880-8962-4523-A1D0-14DC49295A71}" sibTransId="{7F95BA55-67A7-42AB-89E7-D90DE31EA2D1}"/>
    <dgm:cxn modelId="{DE068BFC-5C1C-431C-B718-73224E0C239E}" type="presOf" srcId="{CBA3EA04-A96A-4E31-B732-611F26C2382B}" destId="{1E6BCAA2-92F5-4F88-B596-B9F3A10C1AB1}" srcOrd="0" destOrd="0" presId="urn:microsoft.com/office/officeart/2005/8/layout/vList2"/>
    <dgm:cxn modelId="{E64008A7-1FD0-4CEA-86D1-708E3C3C9F69}" type="presOf" srcId="{33B3B138-66F9-499B-8926-CB887AEFB945}" destId="{EA84E9CD-AB4E-4CCA-AE70-3BD91796A60C}" srcOrd="0" destOrd="0" presId="urn:microsoft.com/office/officeart/2005/8/layout/vList2"/>
    <dgm:cxn modelId="{C8F19AA6-463F-4633-B301-69DC2861F849}" srcId="{05DF3075-AF6B-4438-A576-004149AA4F4C}" destId="{C124BB1C-3789-4E26-9461-2530DABC04DA}" srcOrd="2" destOrd="0" parTransId="{109201DC-6EFE-45B8-8C26-09E60F0AEE9C}" sibTransId="{D209610B-915B-4EA3-9288-A7C75B41F611}"/>
    <dgm:cxn modelId="{891EB85E-4CCA-4CA3-AF80-113C009306A8}" srcId="{05DF3075-AF6B-4438-A576-004149AA4F4C}" destId="{F5A36A6C-AECE-4A84-B581-6E81EE8A8795}" srcOrd="3" destOrd="0" parTransId="{AF9EF011-4431-4B0B-83E7-630F76D2EB13}" sibTransId="{E3E2AE77-B4FE-4125-A284-8507078D28C1}"/>
    <dgm:cxn modelId="{ABFBAD95-4862-4CF0-B31B-EA93D581CBD1}" srcId="{05DF3075-AF6B-4438-A576-004149AA4F4C}" destId="{33B3B138-66F9-499B-8926-CB887AEFB945}" srcOrd="1" destOrd="0" parTransId="{9589AE41-58A0-4A6D-94FA-7B4FC218AF3C}" sibTransId="{34034381-7FA2-4F54-BDC4-C3F5FCCFFE6F}"/>
    <dgm:cxn modelId="{FC278094-D7E9-45F2-9EBE-459ADE88E94A}" type="presParOf" srcId="{ACC6C9B8-4A31-4CCD-A2AB-BBA50E4C1433}" destId="{6A6C50B5-6D19-4410-B996-59AF1497542B}" srcOrd="0" destOrd="0" presId="urn:microsoft.com/office/officeart/2005/8/layout/vList2"/>
    <dgm:cxn modelId="{2138334F-851A-4414-86CD-5D40C9E69974}" type="presParOf" srcId="{ACC6C9B8-4A31-4CCD-A2AB-BBA50E4C1433}" destId="{01DF32C2-6D18-4DAF-AFE1-C64B5707D3B8}" srcOrd="1" destOrd="0" presId="urn:microsoft.com/office/officeart/2005/8/layout/vList2"/>
    <dgm:cxn modelId="{E560302D-9D8A-414D-AFAF-A571CB60DEE1}" type="presParOf" srcId="{ACC6C9B8-4A31-4CCD-A2AB-BBA50E4C1433}" destId="{EA84E9CD-AB4E-4CCA-AE70-3BD91796A60C}" srcOrd="2" destOrd="0" presId="urn:microsoft.com/office/officeart/2005/8/layout/vList2"/>
    <dgm:cxn modelId="{000E1648-5206-4A24-9E42-B523F23B9D12}" type="presParOf" srcId="{ACC6C9B8-4A31-4CCD-A2AB-BBA50E4C1433}" destId="{C16C382B-A034-435B-962F-C313A5FDF1E5}" srcOrd="3" destOrd="0" presId="urn:microsoft.com/office/officeart/2005/8/layout/vList2"/>
    <dgm:cxn modelId="{24190A25-51D2-4205-864E-19DE034DEE3C}" type="presParOf" srcId="{ACC6C9B8-4A31-4CCD-A2AB-BBA50E4C1433}" destId="{F310ADDE-5CEA-4D7C-ABBD-C504F4E7A3F6}" srcOrd="4" destOrd="0" presId="urn:microsoft.com/office/officeart/2005/8/layout/vList2"/>
    <dgm:cxn modelId="{1F9F7059-67AF-43A9-AF83-AE6DE8A97101}" type="presParOf" srcId="{ACC6C9B8-4A31-4CCD-A2AB-BBA50E4C1433}" destId="{7EA6F5FB-8982-4C7A-A68A-5ED6B3E10178}" srcOrd="5" destOrd="0" presId="urn:microsoft.com/office/officeart/2005/8/layout/vList2"/>
    <dgm:cxn modelId="{7EF8A063-AD08-48CD-A48D-ED5A8A45AEAA}" type="presParOf" srcId="{ACC6C9B8-4A31-4CCD-A2AB-BBA50E4C1433}" destId="{13912399-9FB1-4D02-96F3-C2357D65A426}" srcOrd="6" destOrd="0" presId="urn:microsoft.com/office/officeart/2005/8/layout/vList2"/>
    <dgm:cxn modelId="{FCD488F7-2D4A-447D-8551-7EA52A1EAFAF}" type="presParOf" srcId="{ACC6C9B8-4A31-4CCD-A2AB-BBA50E4C1433}" destId="{2F13E2F6-AF8B-4DAD-A676-29C8EB97C57D}" srcOrd="7" destOrd="0" presId="urn:microsoft.com/office/officeart/2005/8/layout/vList2"/>
    <dgm:cxn modelId="{7908199A-FE85-4083-9422-F01BD0D9E595}" type="presParOf" srcId="{ACC6C9B8-4A31-4CCD-A2AB-BBA50E4C1433}" destId="{1E6BCAA2-92F5-4F88-B596-B9F3A10C1AB1}" srcOrd="8" destOrd="0" presId="urn:microsoft.com/office/officeart/2005/8/layout/vList2"/>
    <dgm:cxn modelId="{CA216B7C-886A-4ABA-9C09-E203FC1534B6}" type="presParOf" srcId="{ACC6C9B8-4A31-4CCD-A2AB-BBA50E4C1433}" destId="{2BEEA765-C87F-483A-B0E1-2B0CCB4E859E}" srcOrd="9" destOrd="0" presId="urn:microsoft.com/office/officeart/2005/8/layout/vList2"/>
    <dgm:cxn modelId="{B5848DBF-B202-4C3E-BCD8-0D9B4F16D35C}" type="presParOf" srcId="{ACC6C9B8-4A31-4CCD-A2AB-BBA50E4C1433}" destId="{0983A9C8-604A-4A73-AC08-0342CF31472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9DB993-C91C-49CE-819E-321C7BE04D28}"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he-IL"/>
        </a:p>
      </dgm:t>
    </dgm:pt>
    <dgm:pt modelId="{F5387B53-8B75-420A-AF64-1D40414F81BA}">
      <dgm:prSet/>
      <dgm:spPr/>
      <dgm:t>
        <a:bodyPr/>
        <a:lstStyle/>
        <a:p>
          <a:pPr rtl="1"/>
          <a:r>
            <a:rPr lang="he-IL" smtClean="0">
              <a:latin typeface="Heebo" panose="00000500000000000000" pitchFamily="2" charset="-79"/>
              <a:cs typeface="Heebo" panose="00000500000000000000" pitchFamily="2" charset="-79"/>
            </a:rPr>
            <a:t>מבט משווה (משפחות נוספות של דור ראשון: מזרחים, רוסים, ערבים)</a:t>
          </a:r>
          <a:endParaRPr lang="he-IL">
            <a:latin typeface="Heebo" panose="00000500000000000000" pitchFamily="2" charset="-79"/>
            <a:cs typeface="Heebo" panose="00000500000000000000" pitchFamily="2" charset="-79"/>
          </a:endParaRPr>
        </a:p>
      </dgm:t>
    </dgm:pt>
    <dgm:pt modelId="{A59EB99A-030B-45B9-9112-E4ED8DF37EAF}" type="parTrans" cxnId="{A6D8B0CA-4C49-4C29-8EA3-3B1F78F1F2DA}">
      <dgm:prSet/>
      <dgm:spPr/>
      <dgm:t>
        <a:bodyPr/>
        <a:lstStyle/>
        <a:p>
          <a:pPr rtl="1"/>
          <a:endParaRPr lang="he-IL"/>
        </a:p>
      </dgm:t>
    </dgm:pt>
    <dgm:pt modelId="{D395EE08-9560-4A4B-8CE3-F9E6FAD61976}" type="sibTrans" cxnId="{A6D8B0CA-4C49-4C29-8EA3-3B1F78F1F2DA}">
      <dgm:prSet/>
      <dgm:spPr/>
      <dgm:t>
        <a:bodyPr/>
        <a:lstStyle/>
        <a:p>
          <a:pPr rtl="1"/>
          <a:endParaRPr lang="he-IL"/>
        </a:p>
      </dgm:t>
    </dgm:pt>
    <dgm:pt modelId="{EE8E885F-C06F-4C5D-A82F-A30624D149D8}">
      <dgm:prSet/>
      <dgm:spPr/>
      <dgm:t>
        <a:bodyPr/>
        <a:lstStyle/>
        <a:p>
          <a:pPr rtl="1"/>
          <a:r>
            <a:rPr lang="he-IL" smtClean="0"/>
            <a:t>מיעוט שימוש במונחי מרכז-פריפריה</a:t>
          </a:r>
          <a:endParaRPr lang="he-IL"/>
        </a:p>
      </dgm:t>
    </dgm:pt>
    <dgm:pt modelId="{9C23C8D8-9873-4FEF-9C43-EAA6D9789DD8}" type="parTrans" cxnId="{95BFAF85-D567-4B90-9F04-90BB91D917F3}">
      <dgm:prSet/>
      <dgm:spPr/>
      <dgm:t>
        <a:bodyPr/>
        <a:lstStyle/>
        <a:p>
          <a:pPr rtl="1"/>
          <a:endParaRPr lang="he-IL"/>
        </a:p>
      </dgm:t>
    </dgm:pt>
    <dgm:pt modelId="{2FD0F886-3169-4DC0-AEC1-D084E2B050BA}" type="sibTrans" cxnId="{95BFAF85-D567-4B90-9F04-90BB91D917F3}">
      <dgm:prSet/>
      <dgm:spPr/>
      <dgm:t>
        <a:bodyPr/>
        <a:lstStyle/>
        <a:p>
          <a:pPr rtl="1"/>
          <a:endParaRPr lang="he-IL"/>
        </a:p>
      </dgm:t>
    </dgm:pt>
    <dgm:pt modelId="{78EF3585-A06B-46A2-86D3-3D6F3F2702A3}">
      <dgm:prSet/>
      <dgm:spPr/>
      <dgm:t>
        <a:bodyPr/>
        <a:lstStyle/>
        <a:p>
          <a:pPr rtl="1"/>
          <a:r>
            <a:rPr lang="he-IL" smtClean="0"/>
            <a:t>עבודת גבולות </a:t>
          </a:r>
          <a:endParaRPr lang="he-IL"/>
        </a:p>
      </dgm:t>
    </dgm:pt>
    <dgm:pt modelId="{5B5505A1-B194-4CB7-A05C-B8A65A069228}" type="parTrans" cxnId="{506023E3-40CB-4785-969C-236C4179CF25}">
      <dgm:prSet/>
      <dgm:spPr/>
      <dgm:t>
        <a:bodyPr/>
        <a:lstStyle/>
        <a:p>
          <a:pPr rtl="1"/>
          <a:endParaRPr lang="he-IL"/>
        </a:p>
      </dgm:t>
    </dgm:pt>
    <dgm:pt modelId="{F5AFB782-71A8-4136-A391-BD58EF20FFB5}" type="sibTrans" cxnId="{506023E3-40CB-4785-969C-236C4179CF25}">
      <dgm:prSet/>
      <dgm:spPr/>
      <dgm:t>
        <a:bodyPr/>
        <a:lstStyle/>
        <a:p>
          <a:pPr rtl="1"/>
          <a:endParaRPr lang="he-IL"/>
        </a:p>
      </dgm:t>
    </dgm:pt>
    <dgm:pt modelId="{840EFF64-FC2F-46D9-93CA-0BE122A7D416}">
      <dgm:prSet/>
      <dgm:spPr/>
      <dgm:t>
        <a:bodyPr/>
        <a:lstStyle/>
        <a:p>
          <a:pPr rtl="1"/>
          <a:r>
            <a:rPr lang="he-IL" smtClean="0"/>
            <a:t>הקשר מעמדי: מעמד בינוני ערבי צומח</a:t>
          </a:r>
          <a:endParaRPr lang="he-IL"/>
        </a:p>
      </dgm:t>
    </dgm:pt>
    <dgm:pt modelId="{B2E0B8AF-4F28-4858-AA4E-D1DBCCE41070}" type="parTrans" cxnId="{32F10F2F-591B-470E-A70E-F97690C40A67}">
      <dgm:prSet/>
      <dgm:spPr/>
      <dgm:t>
        <a:bodyPr/>
        <a:lstStyle/>
        <a:p>
          <a:pPr rtl="1"/>
          <a:endParaRPr lang="he-IL"/>
        </a:p>
      </dgm:t>
    </dgm:pt>
    <dgm:pt modelId="{261B61D9-CDC7-42C3-9C53-6088CECB7035}" type="sibTrans" cxnId="{32F10F2F-591B-470E-A70E-F97690C40A67}">
      <dgm:prSet/>
      <dgm:spPr/>
      <dgm:t>
        <a:bodyPr/>
        <a:lstStyle/>
        <a:p>
          <a:pPr rtl="1"/>
          <a:endParaRPr lang="he-IL"/>
        </a:p>
      </dgm:t>
    </dgm:pt>
    <dgm:pt modelId="{C9DA6033-EAF2-4C52-9F86-181033DE9D3A}">
      <dgm:prSet/>
      <dgm:spPr/>
      <dgm:t>
        <a:bodyPr/>
        <a:lstStyle/>
        <a:p>
          <a:pPr rtl="1"/>
          <a:r>
            <a:rPr lang="he-IL" smtClean="0"/>
            <a:t>מבט לעתיד והשפעות הקורונה</a:t>
          </a:r>
          <a:endParaRPr lang="he-IL"/>
        </a:p>
      </dgm:t>
    </dgm:pt>
    <dgm:pt modelId="{7D489954-0E5F-450C-973D-B8A09778615D}" type="parTrans" cxnId="{2BA043E5-C127-4A53-A594-CA95C602ED2D}">
      <dgm:prSet/>
      <dgm:spPr/>
      <dgm:t>
        <a:bodyPr/>
        <a:lstStyle/>
        <a:p>
          <a:pPr rtl="1"/>
          <a:endParaRPr lang="he-IL"/>
        </a:p>
      </dgm:t>
    </dgm:pt>
    <dgm:pt modelId="{DF7ABFD2-F4F6-4AED-A47C-D4CD5B8C194A}" type="sibTrans" cxnId="{2BA043E5-C127-4A53-A594-CA95C602ED2D}">
      <dgm:prSet/>
      <dgm:spPr/>
      <dgm:t>
        <a:bodyPr/>
        <a:lstStyle/>
        <a:p>
          <a:pPr rtl="1"/>
          <a:endParaRPr lang="he-IL"/>
        </a:p>
      </dgm:t>
    </dgm:pt>
    <dgm:pt modelId="{3E54A14D-591E-4B5B-A633-99FFCA15FFCF}" type="pres">
      <dgm:prSet presAssocID="{519DB993-C91C-49CE-819E-321C7BE04D28}" presName="linear" presStyleCnt="0">
        <dgm:presLayoutVars>
          <dgm:animLvl val="lvl"/>
          <dgm:resizeHandles val="exact"/>
        </dgm:presLayoutVars>
      </dgm:prSet>
      <dgm:spPr/>
      <dgm:t>
        <a:bodyPr/>
        <a:lstStyle/>
        <a:p>
          <a:pPr rtl="1"/>
          <a:endParaRPr lang="he-IL"/>
        </a:p>
      </dgm:t>
    </dgm:pt>
    <dgm:pt modelId="{4F5137C8-289E-4851-9FC2-116CE4F2B01A}" type="pres">
      <dgm:prSet presAssocID="{F5387B53-8B75-420A-AF64-1D40414F81BA}" presName="parentText" presStyleLbl="node1" presStyleIdx="0" presStyleCnt="3">
        <dgm:presLayoutVars>
          <dgm:chMax val="0"/>
          <dgm:bulletEnabled val="1"/>
        </dgm:presLayoutVars>
      </dgm:prSet>
      <dgm:spPr/>
      <dgm:t>
        <a:bodyPr/>
        <a:lstStyle/>
        <a:p>
          <a:pPr rtl="1"/>
          <a:endParaRPr lang="he-IL"/>
        </a:p>
      </dgm:t>
    </dgm:pt>
    <dgm:pt modelId="{CEB10CB1-8843-4250-81AF-A81F15A9B46B}" type="pres">
      <dgm:prSet presAssocID="{F5387B53-8B75-420A-AF64-1D40414F81BA}" presName="childText" presStyleLbl="revTx" presStyleIdx="0" presStyleCnt="1">
        <dgm:presLayoutVars>
          <dgm:bulletEnabled val="1"/>
        </dgm:presLayoutVars>
      </dgm:prSet>
      <dgm:spPr/>
      <dgm:t>
        <a:bodyPr/>
        <a:lstStyle/>
        <a:p>
          <a:pPr rtl="1"/>
          <a:endParaRPr lang="he-IL"/>
        </a:p>
      </dgm:t>
    </dgm:pt>
    <dgm:pt modelId="{C500387A-7F2B-4E69-B447-48C0E3DDF165}" type="pres">
      <dgm:prSet presAssocID="{840EFF64-FC2F-46D9-93CA-0BE122A7D416}" presName="parentText" presStyleLbl="node1" presStyleIdx="1" presStyleCnt="3">
        <dgm:presLayoutVars>
          <dgm:chMax val="0"/>
          <dgm:bulletEnabled val="1"/>
        </dgm:presLayoutVars>
      </dgm:prSet>
      <dgm:spPr/>
      <dgm:t>
        <a:bodyPr/>
        <a:lstStyle/>
        <a:p>
          <a:pPr rtl="1"/>
          <a:endParaRPr lang="he-IL"/>
        </a:p>
      </dgm:t>
    </dgm:pt>
    <dgm:pt modelId="{06DD13C3-4649-423E-ABD8-900D2BCB7888}" type="pres">
      <dgm:prSet presAssocID="{261B61D9-CDC7-42C3-9C53-6088CECB7035}" presName="spacer" presStyleCnt="0"/>
      <dgm:spPr/>
    </dgm:pt>
    <dgm:pt modelId="{F6DE67B2-D298-4E73-8A52-42568F1FA28F}" type="pres">
      <dgm:prSet presAssocID="{C9DA6033-EAF2-4C52-9F86-181033DE9D3A}" presName="parentText" presStyleLbl="node1" presStyleIdx="2" presStyleCnt="3">
        <dgm:presLayoutVars>
          <dgm:chMax val="0"/>
          <dgm:bulletEnabled val="1"/>
        </dgm:presLayoutVars>
      </dgm:prSet>
      <dgm:spPr/>
      <dgm:t>
        <a:bodyPr/>
        <a:lstStyle/>
        <a:p>
          <a:pPr rtl="1"/>
          <a:endParaRPr lang="he-IL"/>
        </a:p>
      </dgm:t>
    </dgm:pt>
  </dgm:ptLst>
  <dgm:cxnLst>
    <dgm:cxn modelId="{95BFAF85-D567-4B90-9F04-90BB91D917F3}" srcId="{F5387B53-8B75-420A-AF64-1D40414F81BA}" destId="{EE8E885F-C06F-4C5D-A82F-A30624D149D8}" srcOrd="0" destOrd="0" parTransId="{9C23C8D8-9873-4FEF-9C43-EAA6D9789DD8}" sibTransId="{2FD0F886-3169-4DC0-AEC1-D084E2B050BA}"/>
    <dgm:cxn modelId="{A56F7E62-2EC8-4657-B9CE-6A1C14D60776}" type="presOf" srcId="{EE8E885F-C06F-4C5D-A82F-A30624D149D8}" destId="{CEB10CB1-8843-4250-81AF-A81F15A9B46B}" srcOrd="0" destOrd="0" presId="urn:microsoft.com/office/officeart/2005/8/layout/vList2"/>
    <dgm:cxn modelId="{2BA043E5-C127-4A53-A594-CA95C602ED2D}" srcId="{519DB993-C91C-49CE-819E-321C7BE04D28}" destId="{C9DA6033-EAF2-4C52-9F86-181033DE9D3A}" srcOrd="2" destOrd="0" parTransId="{7D489954-0E5F-450C-973D-B8A09778615D}" sibTransId="{DF7ABFD2-F4F6-4AED-A47C-D4CD5B8C194A}"/>
    <dgm:cxn modelId="{3F5D212A-764F-46C9-B884-C23F1FF6A6E6}" type="presOf" srcId="{C9DA6033-EAF2-4C52-9F86-181033DE9D3A}" destId="{F6DE67B2-D298-4E73-8A52-42568F1FA28F}" srcOrd="0" destOrd="0" presId="urn:microsoft.com/office/officeart/2005/8/layout/vList2"/>
    <dgm:cxn modelId="{6CE8B28C-F6B2-46BC-AB57-A9D6009739B3}" type="presOf" srcId="{519DB993-C91C-49CE-819E-321C7BE04D28}" destId="{3E54A14D-591E-4B5B-A633-99FFCA15FFCF}" srcOrd="0" destOrd="0" presId="urn:microsoft.com/office/officeart/2005/8/layout/vList2"/>
    <dgm:cxn modelId="{59964FA1-3F60-4BD0-9042-AE1215419C8F}" type="presOf" srcId="{840EFF64-FC2F-46D9-93CA-0BE122A7D416}" destId="{C500387A-7F2B-4E69-B447-48C0E3DDF165}" srcOrd="0" destOrd="0" presId="urn:microsoft.com/office/officeart/2005/8/layout/vList2"/>
    <dgm:cxn modelId="{32F10F2F-591B-470E-A70E-F97690C40A67}" srcId="{519DB993-C91C-49CE-819E-321C7BE04D28}" destId="{840EFF64-FC2F-46D9-93CA-0BE122A7D416}" srcOrd="1" destOrd="0" parTransId="{B2E0B8AF-4F28-4858-AA4E-D1DBCCE41070}" sibTransId="{261B61D9-CDC7-42C3-9C53-6088CECB7035}"/>
    <dgm:cxn modelId="{506023E3-40CB-4785-969C-236C4179CF25}" srcId="{F5387B53-8B75-420A-AF64-1D40414F81BA}" destId="{78EF3585-A06B-46A2-86D3-3D6F3F2702A3}" srcOrd="1" destOrd="0" parTransId="{5B5505A1-B194-4CB7-A05C-B8A65A069228}" sibTransId="{F5AFB782-71A8-4136-A391-BD58EF20FFB5}"/>
    <dgm:cxn modelId="{A6D8B0CA-4C49-4C29-8EA3-3B1F78F1F2DA}" srcId="{519DB993-C91C-49CE-819E-321C7BE04D28}" destId="{F5387B53-8B75-420A-AF64-1D40414F81BA}" srcOrd="0" destOrd="0" parTransId="{A59EB99A-030B-45B9-9112-E4ED8DF37EAF}" sibTransId="{D395EE08-9560-4A4B-8CE3-F9E6FAD61976}"/>
    <dgm:cxn modelId="{2EDA733F-C76A-49E1-8D35-4476BFAE0D3D}" type="presOf" srcId="{78EF3585-A06B-46A2-86D3-3D6F3F2702A3}" destId="{CEB10CB1-8843-4250-81AF-A81F15A9B46B}" srcOrd="0" destOrd="1" presId="urn:microsoft.com/office/officeart/2005/8/layout/vList2"/>
    <dgm:cxn modelId="{60E48A29-2C37-4FFA-82C1-6E78A4D7C105}" type="presOf" srcId="{F5387B53-8B75-420A-AF64-1D40414F81BA}" destId="{4F5137C8-289E-4851-9FC2-116CE4F2B01A}" srcOrd="0" destOrd="0" presId="urn:microsoft.com/office/officeart/2005/8/layout/vList2"/>
    <dgm:cxn modelId="{FDCCF429-D5FC-49AD-A377-760CC31016CA}" type="presParOf" srcId="{3E54A14D-591E-4B5B-A633-99FFCA15FFCF}" destId="{4F5137C8-289E-4851-9FC2-116CE4F2B01A}" srcOrd="0" destOrd="0" presId="urn:microsoft.com/office/officeart/2005/8/layout/vList2"/>
    <dgm:cxn modelId="{FE6F4040-693C-42E2-968D-A0002F20BC17}" type="presParOf" srcId="{3E54A14D-591E-4B5B-A633-99FFCA15FFCF}" destId="{CEB10CB1-8843-4250-81AF-A81F15A9B46B}" srcOrd="1" destOrd="0" presId="urn:microsoft.com/office/officeart/2005/8/layout/vList2"/>
    <dgm:cxn modelId="{17B4ADE9-20A7-4443-AD91-F985F56A3E32}" type="presParOf" srcId="{3E54A14D-591E-4B5B-A633-99FFCA15FFCF}" destId="{C500387A-7F2B-4E69-B447-48C0E3DDF165}" srcOrd="2" destOrd="0" presId="urn:microsoft.com/office/officeart/2005/8/layout/vList2"/>
    <dgm:cxn modelId="{4D6E2A75-5165-4A9D-BDBB-E9C0593A0D35}" type="presParOf" srcId="{3E54A14D-591E-4B5B-A633-99FFCA15FFCF}" destId="{06DD13C3-4649-423E-ABD8-900D2BCB7888}" srcOrd="3" destOrd="0" presId="urn:microsoft.com/office/officeart/2005/8/layout/vList2"/>
    <dgm:cxn modelId="{2C7D18FB-7164-4D43-8B40-A63DED5A7641}" type="presParOf" srcId="{3E54A14D-591E-4B5B-A633-99FFCA15FFCF}" destId="{F6DE67B2-D298-4E73-8A52-42568F1FA28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15B56-B92A-4C53-B1C2-CEA20BF45488}">
      <dsp:nvSpPr>
        <dsp:cNvPr id="0" name=""/>
        <dsp:cNvSpPr/>
      </dsp:nvSpPr>
      <dsp:spPr>
        <a:xfrm>
          <a:off x="6812802" y="0"/>
          <a:ext cx="316817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latin typeface="Heebo" panose="00000500000000000000" pitchFamily="2" charset="-79"/>
              <a:cs typeface="Heebo" panose="00000500000000000000" pitchFamily="2" charset="-79"/>
            </a:rPr>
            <a:t>סוציולוגיה של המשפחה</a:t>
          </a:r>
          <a:endParaRPr lang="he-IL" sz="3400" kern="1200" dirty="0">
            <a:latin typeface="Heebo" panose="00000500000000000000" pitchFamily="2" charset="-79"/>
            <a:cs typeface="Heebo" panose="00000500000000000000" pitchFamily="2" charset="-79"/>
          </a:endParaRPr>
        </a:p>
      </dsp:txBody>
      <dsp:txXfrm>
        <a:off x="6812802" y="0"/>
        <a:ext cx="3168178" cy="1371600"/>
      </dsp:txXfrm>
    </dsp:sp>
    <dsp:sp modelId="{AB5A9AAC-CCC4-4143-996D-1DD68080D0D0}">
      <dsp:nvSpPr>
        <dsp:cNvPr id="0" name=""/>
        <dsp:cNvSpPr/>
      </dsp:nvSpPr>
      <dsp:spPr>
        <a:xfrm>
          <a:off x="7129620" y="1372939"/>
          <a:ext cx="2534542" cy="137852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he-IL" sz="3100" kern="1200" dirty="0" smtClean="0">
              <a:latin typeface="Heebo" panose="00000500000000000000" pitchFamily="2" charset="-79"/>
              <a:cs typeface="Heebo" panose="00000500000000000000" pitchFamily="2" charset="-79"/>
            </a:rPr>
            <a:t>המשפחה כסוכן שינוי</a:t>
          </a:r>
          <a:endParaRPr lang="he-IL" sz="3100" kern="1200" dirty="0">
            <a:latin typeface="Heebo" panose="00000500000000000000" pitchFamily="2" charset="-79"/>
            <a:cs typeface="Heebo" panose="00000500000000000000" pitchFamily="2" charset="-79"/>
          </a:endParaRPr>
        </a:p>
      </dsp:txBody>
      <dsp:txXfrm>
        <a:off x="7169995" y="1413314"/>
        <a:ext cx="2453792" cy="1297770"/>
      </dsp:txXfrm>
    </dsp:sp>
    <dsp:sp modelId="{3070DAF8-2356-4919-BF6F-DC23EB676F50}">
      <dsp:nvSpPr>
        <dsp:cNvPr id="0" name=""/>
        <dsp:cNvSpPr/>
      </dsp:nvSpPr>
      <dsp:spPr>
        <a:xfrm>
          <a:off x="7129620" y="2963540"/>
          <a:ext cx="2534542" cy="137852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he-IL" sz="3100" kern="1200" dirty="0" smtClean="0">
              <a:latin typeface="Heebo" panose="00000500000000000000" pitchFamily="2" charset="-79"/>
              <a:cs typeface="Heebo" panose="00000500000000000000" pitchFamily="2" charset="-79"/>
            </a:rPr>
            <a:t>דינמיקה בין דורית</a:t>
          </a:r>
          <a:endParaRPr lang="he-IL" sz="3100" kern="1200" dirty="0">
            <a:latin typeface="Heebo" panose="00000500000000000000" pitchFamily="2" charset="-79"/>
            <a:cs typeface="Heebo" panose="00000500000000000000" pitchFamily="2" charset="-79"/>
          </a:endParaRPr>
        </a:p>
      </dsp:txBody>
      <dsp:txXfrm>
        <a:off x="7169995" y="3003915"/>
        <a:ext cx="2453792" cy="1297770"/>
      </dsp:txXfrm>
    </dsp:sp>
    <dsp:sp modelId="{2C162068-3588-4B02-9E92-0EECB6424C0A}">
      <dsp:nvSpPr>
        <dsp:cNvPr id="0" name=""/>
        <dsp:cNvSpPr/>
      </dsp:nvSpPr>
      <dsp:spPr>
        <a:xfrm>
          <a:off x="3407010" y="0"/>
          <a:ext cx="316817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latin typeface="Heebo" panose="00000500000000000000" pitchFamily="2" charset="-79"/>
              <a:cs typeface="Heebo" panose="00000500000000000000" pitchFamily="2" charset="-79"/>
            </a:rPr>
            <a:t>השכלה גבוהה</a:t>
          </a:r>
          <a:endParaRPr lang="he-IL" sz="3400" kern="1200" dirty="0">
            <a:latin typeface="Heebo" panose="00000500000000000000" pitchFamily="2" charset="-79"/>
            <a:cs typeface="Heebo" panose="00000500000000000000" pitchFamily="2" charset="-79"/>
          </a:endParaRPr>
        </a:p>
      </dsp:txBody>
      <dsp:txXfrm>
        <a:off x="3407010" y="0"/>
        <a:ext cx="3168178" cy="1371600"/>
      </dsp:txXfrm>
    </dsp:sp>
    <dsp:sp modelId="{679E88C7-1485-43B7-A4F1-2857D19B7BD5}">
      <dsp:nvSpPr>
        <dsp:cNvPr id="0" name=""/>
        <dsp:cNvSpPr/>
      </dsp:nvSpPr>
      <dsp:spPr>
        <a:xfrm>
          <a:off x="3723828" y="1371600"/>
          <a:ext cx="2534542"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he-IL" sz="3100" kern="1200" dirty="0" smtClean="0">
              <a:latin typeface="Heebo" panose="00000500000000000000" pitchFamily="2" charset="-79"/>
              <a:cs typeface="Heebo" panose="00000500000000000000" pitchFamily="2" charset="-79"/>
            </a:rPr>
            <a:t>תפקידיה של האקדמיה בין מצוינות להנגשה</a:t>
          </a:r>
          <a:endParaRPr lang="he-IL" sz="3100" kern="1200" dirty="0">
            <a:latin typeface="Heebo" panose="00000500000000000000" pitchFamily="2" charset="-79"/>
            <a:cs typeface="Heebo" panose="00000500000000000000" pitchFamily="2" charset="-79"/>
          </a:endParaRPr>
        </a:p>
      </dsp:txBody>
      <dsp:txXfrm>
        <a:off x="3798062" y="1445834"/>
        <a:ext cx="2386074" cy="2823332"/>
      </dsp:txXfrm>
    </dsp:sp>
    <dsp:sp modelId="{FC35FA46-FE04-4A6A-873E-14B923171758}">
      <dsp:nvSpPr>
        <dsp:cNvPr id="0" name=""/>
        <dsp:cNvSpPr/>
      </dsp:nvSpPr>
      <dsp:spPr>
        <a:xfrm>
          <a:off x="1218" y="0"/>
          <a:ext cx="3168178"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1">
            <a:lnSpc>
              <a:spcPct val="90000"/>
            </a:lnSpc>
            <a:spcBef>
              <a:spcPct val="0"/>
            </a:spcBef>
            <a:spcAft>
              <a:spcPct val="35000"/>
            </a:spcAft>
          </a:pPr>
          <a:r>
            <a:rPr lang="he-IL" sz="3400" kern="1200" dirty="0" smtClean="0">
              <a:latin typeface="Heebo" panose="00000500000000000000" pitchFamily="2" charset="-79"/>
              <a:cs typeface="Heebo" panose="00000500000000000000" pitchFamily="2" charset="-79"/>
            </a:rPr>
            <a:t>פלסטינאים אזרחי ישראל</a:t>
          </a:r>
        </a:p>
      </dsp:txBody>
      <dsp:txXfrm>
        <a:off x="1218" y="0"/>
        <a:ext cx="3168178" cy="1371600"/>
      </dsp:txXfrm>
    </dsp:sp>
    <dsp:sp modelId="{0ACF8C9E-CA78-456E-8575-40C3050C91B3}">
      <dsp:nvSpPr>
        <dsp:cNvPr id="0" name=""/>
        <dsp:cNvSpPr/>
      </dsp:nvSpPr>
      <dsp:spPr>
        <a:xfrm>
          <a:off x="318036" y="1371600"/>
          <a:ext cx="2534542"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rtl="1">
            <a:lnSpc>
              <a:spcPct val="90000"/>
            </a:lnSpc>
            <a:spcBef>
              <a:spcPct val="0"/>
            </a:spcBef>
            <a:spcAft>
              <a:spcPct val="35000"/>
            </a:spcAft>
          </a:pPr>
          <a:r>
            <a:rPr lang="he-IL" sz="3100" kern="1200" dirty="0" smtClean="0">
              <a:latin typeface="Heebo" panose="00000500000000000000" pitchFamily="2" charset="-79"/>
              <a:cs typeface="Heebo" panose="00000500000000000000" pitchFamily="2" charset="-79"/>
            </a:rPr>
            <a:t>קבוצת מיעוט</a:t>
          </a:r>
        </a:p>
      </dsp:txBody>
      <dsp:txXfrm>
        <a:off x="392270" y="1445834"/>
        <a:ext cx="2386074" cy="28233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00BB86-F701-42EE-80F4-401FDC6E19BB}">
      <dsp:nvSpPr>
        <dsp:cNvPr id="0" name=""/>
        <dsp:cNvSpPr/>
      </dsp:nvSpPr>
      <dsp:spPr>
        <a:xfrm>
          <a:off x="7618281" y="0"/>
          <a:ext cx="2361511"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b="1" kern="1200" dirty="0" smtClean="0">
              <a:latin typeface="Heebo" panose="00000500000000000000" pitchFamily="2" charset="-79"/>
              <a:cs typeface="Heebo" panose="00000500000000000000" pitchFamily="2" charset="-79"/>
            </a:rPr>
            <a:t>פלסטינאים אזרחי ישראל: מיעוט בתהליכי שינוי</a:t>
          </a:r>
          <a:endParaRPr lang="he-IL" sz="1900" b="1" kern="1200" dirty="0">
            <a:latin typeface="Heebo" panose="00000500000000000000" pitchFamily="2" charset="-79"/>
            <a:cs typeface="Heebo" panose="00000500000000000000" pitchFamily="2" charset="-79"/>
          </a:endParaRPr>
        </a:p>
      </dsp:txBody>
      <dsp:txXfrm>
        <a:off x="7618281" y="0"/>
        <a:ext cx="2361511" cy="1371600"/>
      </dsp:txXfrm>
    </dsp:sp>
    <dsp:sp modelId="{B363E8EE-1F0D-461C-88B8-36D0AC55A55B}">
      <dsp:nvSpPr>
        <dsp:cNvPr id="0" name=""/>
        <dsp:cNvSpPr/>
      </dsp:nvSpPr>
      <dsp:spPr>
        <a:xfrm>
          <a:off x="7854432" y="1371600"/>
          <a:ext cx="1889209"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he-IL" sz="2000" kern="1200" smtClean="0">
              <a:latin typeface="Heebo" panose="00000500000000000000" pitchFamily="2" charset="-79"/>
              <a:cs typeface="Heebo" panose="00000500000000000000" pitchFamily="2" charset="-79"/>
            </a:rPr>
            <a:t>נאסר אבו-אל היג'א וישראלשוילי, 2021; ניג'את-אכתילאת ושות, 2018; </a:t>
          </a:r>
          <a:endParaRPr lang="he-IL" sz="2000" kern="1200">
            <a:latin typeface="Heebo" panose="00000500000000000000" pitchFamily="2" charset="-79"/>
            <a:cs typeface="Heebo" panose="00000500000000000000" pitchFamily="2" charset="-79"/>
          </a:endParaRPr>
        </a:p>
      </dsp:txBody>
      <dsp:txXfrm>
        <a:off x="7909765" y="1426933"/>
        <a:ext cx="1778543" cy="2861134"/>
      </dsp:txXfrm>
    </dsp:sp>
    <dsp:sp modelId="{EA8C9919-14A4-466A-8BC6-A7BE9A3FB311}">
      <dsp:nvSpPr>
        <dsp:cNvPr id="0" name=""/>
        <dsp:cNvSpPr/>
      </dsp:nvSpPr>
      <dsp:spPr>
        <a:xfrm>
          <a:off x="5079656" y="0"/>
          <a:ext cx="2361511"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b="1" kern="1200" dirty="0" smtClean="0">
              <a:latin typeface="Heebo" panose="00000500000000000000" pitchFamily="2" charset="-79"/>
              <a:cs typeface="Heebo" panose="00000500000000000000" pitchFamily="2" charset="-79"/>
            </a:rPr>
            <a:t>מוביליות חברתית, חינוך והשכלה גבוהה בקרב פלסטינאים אזרחי ישראל</a:t>
          </a:r>
          <a:endParaRPr lang="he-IL" sz="1900" b="1" kern="1200" dirty="0">
            <a:latin typeface="Heebo" panose="00000500000000000000" pitchFamily="2" charset="-79"/>
            <a:cs typeface="Heebo" panose="00000500000000000000" pitchFamily="2" charset="-79"/>
          </a:endParaRPr>
        </a:p>
      </dsp:txBody>
      <dsp:txXfrm>
        <a:off x="5079656" y="0"/>
        <a:ext cx="2361511" cy="1371600"/>
      </dsp:txXfrm>
    </dsp:sp>
    <dsp:sp modelId="{CC484E9A-8E51-446F-82B9-4B9686ADCC02}">
      <dsp:nvSpPr>
        <dsp:cNvPr id="0" name=""/>
        <dsp:cNvSpPr/>
      </dsp:nvSpPr>
      <dsp:spPr>
        <a:xfrm>
          <a:off x="5315807" y="1371600"/>
          <a:ext cx="1889209"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he-IL" sz="2000" kern="1200" dirty="0" err="1" smtClean="0">
              <a:latin typeface="Heebo" panose="00000500000000000000" pitchFamily="2" charset="-79"/>
              <a:cs typeface="Heebo" panose="00000500000000000000" pitchFamily="2" charset="-79"/>
            </a:rPr>
            <a:t>סבירסקי</a:t>
          </a:r>
          <a:r>
            <a:rPr lang="he-IL" sz="2000" kern="1200" dirty="0" smtClean="0">
              <a:latin typeface="Heebo" panose="00000500000000000000" pitchFamily="2" charset="-79"/>
              <a:cs typeface="Heebo" panose="00000500000000000000" pitchFamily="2" charset="-79"/>
            </a:rPr>
            <a:t>, </a:t>
          </a:r>
          <a:r>
            <a:rPr lang="he-IL" sz="2000" kern="1200" dirty="0" err="1" smtClean="0">
              <a:latin typeface="Heebo" panose="00000500000000000000" pitchFamily="2" charset="-79"/>
              <a:cs typeface="Heebo" panose="00000500000000000000" pitchFamily="2" charset="-79"/>
            </a:rPr>
            <a:t>קונור</a:t>
          </a:r>
          <a:r>
            <a:rPr lang="he-IL" sz="2000" kern="1200" dirty="0" smtClean="0">
              <a:latin typeface="Heebo" panose="00000500000000000000" pitchFamily="2" charset="-79"/>
              <a:cs typeface="Heebo" panose="00000500000000000000" pitchFamily="2" charset="-79"/>
            </a:rPr>
            <a:t>-אטיאס וליברמן, 2020; </a:t>
          </a:r>
          <a:r>
            <a:rPr lang="he-IL" sz="2000" kern="1200" dirty="0" err="1" smtClean="0">
              <a:latin typeface="Heebo" panose="00000500000000000000" pitchFamily="2" charset="-79"/>
              <a:cs typeface="Heebo" panose="00000500000000000000" pitchFamily="2" charset="-79"/>
            </a:rPr>
            <a:t>תחאוכו</a:t>
          </a:r>
          <a:r>
            <a:rPr lang="he-IL" sz="2000" kern="1200" dirty="0" smtClean="0">
              <a:latin typeface="Heebo" panose="00000500000000000000" pitchFamily="2" charset="-79"/>
              <a:cs typeface="Heebo" panose="00000500000000000000" pitchFamily="2" charset="-79"/>
            </a:rPr>
            <a:t>, 2019</a:t>
          </a:r>
          <a:endParaRPr lang="he-IL" sz="2000" kern="1200" dirty="0">
            <a:latin typeface="Heebo" panose="00000500000000000000" pitchFamily="2" charset="-79"/>
            <a:cs typeface="Heebo" panose="00000500000000000000" pitchFamily="2" charset="-79"/>
          </a:endParaRPr>
        </a:p>
      </dsp:txBody>
      <dsp:txXfrm>
        <a:off x="5371140" y="1426933"/>
        <a:ext cx="1778543" cy="2861134"/>
      </dsp:txXfrm>
    </dsp:sp>
    <dsp:sp modelId="{FD6B4923-1DCF-4127-97F1-E8709A60D6FA}">
      <dsp:nvSpPr>
        <dsp:cNvPr id="0" name=""/>
        <dsp:cNvSpPr/>
      </dsp:nvSpPr>
      <dsp:spPr>
        <a:xfrm>
          <a:off x="2541031" y="0"/>
          <a:ext cx="2361511"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b="1" kern="1200" dirty="0" smtClean="0">
              <a:latin typeface="Heebo" panose="00000500000000000000" pitchFamily="2" charset="-79"/>
              <a:cs typeface="Heebo" panose="00000500000000000000" pitchFamily="2" charset="-79"/>
            </a:rPr>
            <a:t>השכלה, זהות לאומית ושינוי בין-דורי: ממאבק פוליטי לביטוי אישי</a:t>
          </a:r>
          <a:endParaRPr lang="he-IL" sz="1900" b="1" kern="1200" dirty="0">
            <a:latin typeface="Heebo" panose="00000500000000000000" pitchFamily="2" charset="-79"/>
            <a:cs typeface="Heebo" panose="00000500000000000000" pitchFamily="2" charset="-79"/>
          </a:endParaRPr>
        </a:p>
      </dsp:txBody>
      <dsp:txXfrm>
        <a:off x="2541031" y="0"/>
        <a:ext cx="2361511" cy="1371600"/>
      </dsp:txXfrm>
    </dsp:sp>
    <dsp:sp modelId="{E5B729E1-0ADA-4B0A-9EF8-78DDD30B85F9}">
      <dsp:nvSpPr>
        <dsp:cNvPr id="0" name=""/>
        <dsp:cNvSpPr/>
      </dsp:nvSpPr>
      <dsp:spPr>
        <a:xfrm>
          <a:off x="2777182" y="1371600"/>
          <a:ext cx="1889209"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he-IL" sz="2000" kern="1200" dirty="0" err="1" smtClean="0">
              <a:latin typeface="Heebo" panose="00000500000000000000" pitchFamily="2" charset="-79"/>
              <a:cs typeface="Heebo" panose="00000500000000000000" pitchFamily="2" charset="-79"/>
            </a:rPr>
            <a:t>רבינוביץ</a:t>
          </a:r>
          <a:r>
            <a:rPr lang="he-IL" sz="2000" kern="1200" dirty="0" smtClean="0">
              <a:latin typeface="Heebo" panose="00000500000000000000" pitchFamily="2" charset="-79"/>
              <a:cs typeface="Heebo" panose="00000500000000000000" pitchFamily="2" charset="-79"/>
            </a:rPr>
            <a:t> ואבו בקר, 2002; </a:t>
          </a:r>
          <a:r>
            <a:rPr lang="he-IL" sz="2000" kern="1200" dirty="0" err="1" smtClean="0">
              <a:latin typeface="Heebo" panose="00000500000000000000" pitchFamily="2" charset="-79"/>
              <a:cs typeface="Heebo" panose="00000500000000000000" pitchFamily="2" charset="-79"/>
            </a:rPr>
            <a:t>קשוע</a:t>
          </a:r>
          <a:r>
            <a:rPr lang="he-IL" sz="2000" kern="1200" dirty="0" smtClean="0">
              <a:latin typeface="Heebo" panose="00000500000000000000" pitchFamily="2" charset="-79"/>
              <a:cs typeface="Heebo" panose="00000500000000000000" pitchFamily="2" charset="-79"/>
            </a:rPr>
            <a:t>, 2010; </a:t>
          </a:r>
          <a:r>
            <a:rPr lang="en-US" sz="2000" kern="1200" dirty="0" smtClean="0">
              <a:latin typeface="Heebo" panose="00000500000000000000" pitchFamily="2" charset="-79"/>
              <a:cs typeface="Heebo" panose="00000500000000000000" pitchFamily="2" charset="-79"/>
            </a:rPr>
            <a:t>Abu-</a:t>
          </a:r>
          <a:r>
            <a:rPr lang="en-US" sz="2000" kern="1200" dirty="0" err="1" smtClean="0">
              <a:latin typeface="Heebo" panose="00000500000000000000" pitchFamily="2" charset="-79"/>
              <a:cs typeface="Heebo" panose="00000500000000000000" pitchFamily="2" charset="-79"/>
            </a:rPr>
            <a:t>Rabia</a:t>
          </a:r>
          <a:r>
            <a:rPr lang="en-US" sz="2000" kern="1200" dirty="0" smtClean="0">
              <a:latin typeface="Heebo" panose="00000500000000000000" pitchFamily="2" charset="-79"/>
              <a:cs typeface="Heebo" panose="00000500000000000000" pitchFamily="2" charset="-79"/>
            </a:rPr>
            <a:t>-</a:t>
          </a:r>
          <a:r>
            <a:rPr lang="en-US" sz="2000" kern="1200" dirty="0" err="1" smtClean="0">
              <a:latin typeface="Heebo" panose="00000500000000000000" pitchFamily="2" charset="-79"/>
              <a:cs typeface="Heebo" panose="00000500000000000000" pitchFamily="2" charset="-79"/>
            </a:rPr>
            <a:t>Queder</a:t>
          </a:r>
          <a:r>
            <a:rPr lang="he-IL" sz="2000" kern="1200" dirty="0" smtClean="0">
              <a:latin typeface="Heebo" panose="00000500000000000000" pitchFamily="2" charset="-79"/>
              <a:cs typeface="Heebo" panose="00000500000000000000" pitchFamily="2" charset="-79"/>
            </a:rPr>
            <a:t>, 2014</a:t>
          </a:r>
          <a:endParaRPr lang="he-IL" sz="2000" kern="1200" dirty="0">
            <a:latin typeface="Heebo" panose="00000500000000000000" pitchFamily="2" charset="-79"/>
            <a:cs typeface="Heebo" panose="00000500000000000000" pitchFamily="2" charset="-79"/>
          </a:endParaRPr>
        </a:p>
      </dsp:txBody>
      <dsp:txXfrm>
        <a:off x="2832515" y="1426933"/>
        <a:ext cx="1778543" cy="2861134"/>
      </dsp:txXfrm>
    </dsp:sp>
    <dsp:sp modelId="{9E4B51B7-339D-405C-9B27-49CA03C46B37}">
      <dsp:nvSpPr>
        <dsp:cNvPr id="0" name=""/>
        <dsp:cNvSpPr/>
      </dsp:nvSpPr>
      <dsp:spPr>
        <a:xfrm>
          <a:off x="2406" y="0"/>
          <a:ext cx="2361511" cy="4572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1">
            <a:lnSpc>
              <a:spcPct val="90000"/>
            </a:lnSpc>
            <a:spcBef>
              <a:spcPct val="0"/>
            </a:spcBef>
            <a:spcAft>
              <a:spcPct val="35000"/>
            </a:spcAft>
          </a:pPr>
          <a:r>
            <a:rPr lang="he-IL" sz="1900" b="1" kern="1200" dirty="0" smtClean="0">
              <a:latin typeface="Heebo" panose="00000500000000000000" pitchFamily="2" charset="-79"/>
              <a:cs typeface="Heebo" panose="00000500000000000000" pitchFamily="2" charset="-79"/>
            </a:rPr>
            <a:t>תהליכי שינוי במבנה ותפקידי המשפחה הערבית בישראל</a:t>
          </a:r>
          <a:endParaRPr lang="he-IL" sz="1900" b="1" kern="1200" dirty="0">
            <a:latin typeface="Heebo" panose="00000500000000000000" pitchFamily="2" charset="-79"/>
            <a:cs typeface="Heebo" panose="00000500000000000000" pitchFamily="2" charset="-79"/>
          </a:endParaRPr>
        </a:p>
      </dsp:txBody>
      <dsp:txXfrm>
        <a:off x="2406" y="0"/>
        <a:ext cx="2361511" cy="1371600"/>
      </dsp:txXfrm>
    </dsp:sp>
    <dsp:sp modelId="{7995CDAE-ABB5-483B-BEA9-AFBF3FDBCCF9}">
      <dsp:nvSpPr>
        <dsp:cNvPr id="0" name=""/>
        <dsp:cNvSpPr/>
      </dsp:nvSpPr>
      <dsp:spPr>
        <a:xfrm>
          <a:off x="238557" y="1371600"/>
          <a:ext cx="1889209" cy="2971800"/>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he-IL" sz="2000" kern="1200" dirty="0" err="1" smtClean="0">
              <a:latin typeface="Heebo" panose="00000500000000000000" pitchFamily="2" charset="-79"/>
              <a:cs typeface="Heebo" panose="00000500000000000000" pitchFamily="2" charset="-79"/>
            </a:rPr>
            <a:t>ניג'ם-אכתילאת</a:t>
          </a:r>
          <a:r>
            <a:rPr lang="he-IL" sz="2000" kern="1200" dirty="0" smtClean="0">
              <a:latin typeface="Heebo" panose="00000500000000000000" pitchFamily="2" charset="-79"/>
              <a:cs typeface="Heebo" panose="00000500000000000000" pitchFamily="2" charset="-79"/>
            </a:rPr>
            <a:t> ואחרים, 2018; </a:t>
          </a:r>
          <a:r>
            <a:rPr lang="en-US" sz="2000" kern="1200" dirty="0" err="1" smtClean="0">
              <a:latin typeface="Heebo" panose="00000500000000000000" pitchFamily="2" charset="-79"/>
              <a:cs typeface="Heebo" panose="00000500000000000000" pitchFamily="2" charset="-79"/>
            </a:rPr>
            <a:t>Fogiel-Bijaoui</a:t>
          </a:r>
          <a:r>
            <a:rPr lang="en-US" sz="2000" kern="1200" dirty="0" smtClean="0">
              <a:latin typeface="Heebo" panose="00000500000000000000" pitchFamily="2" charset="-79"/>
              <a:cs typeface="Heebo" panose="00000500000000000000" pitchFamily="2" charset="-79"/>
            </a:rPr>
            <a:t> &amp; Halperin, 2018</a:t>
          </a:r>
          <a:endParaRPr lang="he-IL" sz="2000" kern="1200" dirty="0">
            <a:latin typeface="Heebo" panose="00000500000000000000" pitchFamily="2" charset="-79"/>
            <a:cs typeface="Heebo" panose="00000500000000000000" pitchFamily="2" charset="-79"/>
          </a:endParaRPr>
        </a:p>
      </dsp:txBody>
      <dsp:txXfrm>
        <a:off x="293890" y="1426933"/>
        <a:ext cx="1778543" cy="28611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50B5-6D19-4410-B996-59AF1497542B}">
      <dsp:nvSpPr>
        <dsp:cNvPr id="0" name=""/>
        <dsp:cNvSpPr/>
      </dsp:nvSpPr>
      <dsp:spPr>
        <a:xfrm>
          <a:off x="0" y="4085"/>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smtClean="0">
              <a:latin typeface="Heebo" panose="00000500000000000000" pitchFamily="2" charset="-79"/>
              <a:cs typeface="Heebo" panose="00000500000000000000" pitchFamily="2" charset="-79"/>
            </a:rPr>
            <a:t>המשפחה הערבית כסוכן של שינוי ניצבת כיום במרכזו של שינוי דרמטי</a:t>
          </a:r>
          <a:endParaRPr lang="he-IL" sz="2000" kern="1200">
            <a:latin typeface="Heebo" panose="00000500000000000000" pitchFamily="2" charset="-79"/>
            <a:cs typeface="Heebo" panose="00000500000000000000" pitchFamily="2" charset="-79"/>
          </a:endParaRPr>
        </a:p>
      </dsp:txBody>
      <dsp:txXfrm>
        <a:off x="36819" y="40904"/>
        <a:ext cx="9908562" cy="680613"/>
      </dsp:txXfrm>
    </dsp:sp>
    <dsp:sp modelId="{EA84E9CD-AB4E-4CCA-AE70-3BD91796A60C}">
      <dsp:nvSpPr>
        <dsp:cNvPr id="0" name=""/>
        <dsp:cNvSpPr/>
      </dsp:nvSpPr>
      <dsp:spPr>
        <a:xfrm>
          <a:off x="0" y="766000"/>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smtClean="0">
              <a:latin typeface="Heebo" panose="00000500000000000000" pitchFamily="2" charset="-79"/>
              <a:cs typeface="Heebo" panose="00000500000000000000" pitchFamily="2" charset="-79"/>
            </a:rPr>
            <a:t>ההורים פועלים ליצירת תסריט של המשכיות לצד שינוי וזאת מתוך האינטראקציה הבין-דורית</a:t>
          </a:r>
          <a:endParaRPr lang="he-IL" sz="2000" kern="1200">
            <a:latin typeface="Heebo" panose="00000500000000000000" pitchFamily="2" charset="-79"/>
            <a:cs typeface="Heebo" panose="00000500000000000000" pitchFamily="2" charset="-79"/>
          </a:endParaRPr>
        </a:p>
      </dsp:txBody>
      <dsp:txXfrm>
        <a:off x="36819" y="802819"/>
        <a:ext cx="9908562" cy="680613"/>
      </dsp:txXfrm>
    </dsp:sp>
    <dsp:sp modelId="{F310ADDE-5CEA-4D7C-ABBD-C504F4E7A3F6}">
      <dsp:nvSpPr>
        <dsp:cNvPr id="0" name=""/>
        <dsp:cNvSpPr/>
      </dsp:nvSpPr>
      <dsp:spPr>
        <a:xfrm>
          <a:off x="0" y="1527916"/>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dirty="0" smtClean="0">
              <a:latin typeface="Heebo" panose="00000500000000000000" pitchFamily="2" charset="-79"/>
              <a:cs typeface="Heebo" panose="00000500000000000000" pitchFamily="2" charset="-79"/>
            </a:rPr>
            <a:t>השכלה ככלי למוביליות </a:t>
          </a:r>
          <a:r>
            <a:rPr lang="en-US" sz="2000" kern="1200" dirty="0" smtClean="0">
              <a:latin typeface="Heebo" panose="00000500000000000000" pitchFamily="2" charset="-79"/>
              <a:cs typeface="Heebo" panose="00000500000000000000" pitchFamily="2" charset="-79"/>
            </a:rPr>
            <a:t>Vs. </a:t>
          </a:r>
          <a:r>
            <a:rPr lang="he-IL" sz="2000" kern="1200" dirty="0" smtClean="0">
              <a:latin typeface="Heebo" panose="00000500000000000000" pitchFamily="2" charset="-79"/>
              <a:cs typeface="Heebo" panose="00000500000000000000" pitchFamily="2" charset="-79"/>
            </a:rPr>
            <a:t> ההשכלה כאמצעי למימוש פרויקט העצמי ועיצוב הזהות האישית</a:t>
          </a:r>
          <a:endParaRPr lang="he-IL" sz="2000" kern="1200" dirty="0">
            <a:latin typeface="Heebo" panose="00000500000000000000" pitchFamily="2" charset="-79"/>
            <a:cs typeface="Heebo" panose="00000500000000000000" pitchFamily="2" charset="-79"/>
          </a:endParaRPr>
        </a:p>
      </dsp:txBody>
      <dsp:txXfrm>
        <a:off x="36819" y="1564735"/>
        <a:ext cx="9908562" cy="680613"/>
      </dsp:txXfrm>
    </dsp:sp>
    <dsp:sp modelId="{13912399-9FB1-4D02-96F3-C2357D65A426}">
      <dsp:nvSpPr>
        <dsp:cNvPr id="0" name=""/>
        <dsp:cNvSpPr/>
      </dsp:nvSpPr>
      <dsp:spPr>
        <a:xfrm>
          <a:off x="0" y="2289832"/>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dirty="0" smtClean="0">
              <a:latin typeface="Heebo" panose="00000500000000000000" pitchFamily="2" charset="-79"/>
              <a:cs typeface="Heebo" panose="00000500000000000000" pitchFamily="2" charset="-79"/>
            </a:rPr>
            <a:t>משמעות השדה בו מתרחש תהליך השינוי: השכלה גבוהה</a:t>
          </a:r>
          <a:endParaRPr lang="he-IL" sz="2000" kern="1200" dirty="0">
            <a:latin typeface="Heebo" panose="00000500000000000000" pitchFamily="2" charset="-79"/>
            <a:cs typeface="Heebo" panose="00000500000000000000" pitchFamily="2" charset="-79"/>
          </a:endParaRPr>
        </a:p>
      </dsp:txBody>
      <dsp:txXfrm>
        <a:off x="36819" y="2326651"/>
        <a:ext cx="9908562" cy="680613"/>
      </dsp:txXfrm>
    </dsp:sp>
    <dsp:sp modelId="{1E6BCAA2-92F5-4F88-B596-B9F3A10C1AB1}">
      <dsp:nvSpPr>
        <dsp:cNvPr id="0" name=""/>
        <dsp:cNvSpPr/>
      </dsp:nvSpPr>
      <dsp:spPr>
        <a:xfrm>
          <a:off x="0" y="3051747"/>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smtClean="0">
              <a:latin typeface="Heebo" panose="00000500000000000000" pitchFamily="2" charset="-79"/>
              <a:cs typeface="Heebo" panose="00000500000000000000" pitchFamily="2" charset="-79"/>
            </a:rPr>
            <a:t>מעבר ממודרניות מוצקה למודרניות נזילה. חיים בחברת הסיכון.</a:t>
          </a:r>
          <a:endParaRPr lang="he-IL" sz="2000" kern="1200">
            <a:latin typeface="Heebo" panose="00000500000000000000" pitchFamily="2" charset="-79"/>
            <a:cs typeface="Heebo" panose="00000500000000000000" pitchFamily="2" charset="-79"/>
          </a:endParaRPr>
        </a:p>
      </dsp:txBody>
      <dsp:txXfrm>
        <a:off x="36819" y="3088566"/>
        <a:ext cx="9908562" cy="680613"/>
      </dsp:txXfrm>
    </dsp:sp>
    <dsp:sp modelId="{0983A9C8-604A-4A73-AC08-0342CF314728}">
      <dsp:nvSpPr>
        <dsp:cNvPr id="0" name=""/>
        <dsp:cNvSpPr/>
      </dsp:nvSpPr>
      <dsp:spPr>
        <a:xfrm>
          <a:off x="0" y="3813663"/>
          <a:ext cx="9982200" cy="754251"/>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200000"/>
            </a:lnSpc>
            <a:spcBef>
              <a:spcPct val="0"/>
            </a:spcBef>
            <a:spcAft>
              <a:spcPct val="35000"/>
            </a:spcAft>
          </a:pPr>
          <a:r>
            <a:rPr lang="he-IL" sz="2000" kern="1200" smtClean="0">
              <a:latin typeface="Heebo" panose="00000500000000000000" pitchFamily="2" charset="-79"/>
              <a:cs typeface="Heebo" panose="00000500000000000000" pitchFamily="2" charset="-79"/>
            </a:rPr>
            <a:t>שיח חברתי-אישי שאינו לאומי, היעדר שיח פוליטי</a:t>
          </a:r>
          <a:endParaRPr lang="he-IL" sz="2000" kern="1200">
            <a:latin typeface="Heebo" panose="00000500000000000000" pitchFamily="2" charset="-79"/>
            <a:cs typeface="Heebo" panose="00000500000000000000" pitchFamily="2" charset="-79"/>
          </a:endParaRPr>
        </a:p>
      </dsp:txBody>
      <dsp:txXfrm>
        <a:off x="36819" y="3850482"/>
        <a:ext cx="9908562" cy="680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137C8-289E-4851-9FC2-116CE4F2B01A}">
      <dsp:nvSpPr>
        <dsp:cNvPr id="0" name=""/>
        <dsp:cNvSpPr/>
      </dsp:nvSpPr>
      <dsp:spPr>
        <a:xfrm>
          <a:off x="0" y="16177"/>
          <a:ext cx="9982200" cy="11969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he-IL" sz="3300" kern="1200" smtClean="0">
              <a:latin typeface="Heebo" panose="00000500000000000000" pitchFamily="2" charset="-79"/>
              <a:cs typeface="Heebo" panose="00000500000000000000" pitchFamily="2" charset="-79"/>
            </a:rPr>
            <a:t>מבט משווה (משפחות נוספות של דור ראשון: מזרחים, רוסים, ערבים)</a:t>
          </a:r>
          <a:endParaRPr lang="he-IL" sz="3300" kern="1200">
            <a:latin typeface="Heebo" panose="00000500000000000000" pitchFamily="2" charset="-79"/>
            <a:cs typeface="Heebo" panose="00000500000000000000" pitchFamily="2" charset="-79"/>
          </a:endParaRPr>
        </a:p>
      </dsp:txBody>
      <dsp:txXfrm>
        <a:off x="58428" y="74605"/>
        <a:ext cx="9865344" cy="1080054"/>
      </dsp:txXfrm>
    </dsp:sp>
    <dsp:sp modelId="{CEB10CB1-8843-4250-81AF-A81F15A9B46B}">
      <dsp:nvSpPr>
        <dsp:cNvPr id="0" name=""/>
        <dsp:cNvSpPr/>
      </dsp:nvSpPr>
      <dsp:spPr>
        <a:xfrm>
          <a:off x="0" y="1213087"/>
          <a:ext cx="9982200" cy="853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935" tIns="41910" rIns="234696" bIns="41910" numCol="1" spcCol="1270" anchor="t" anchorCtr="0">
          <a:noAutofit/>
        </a:bodyPr>
        <a:lstStyle/>
        <a:p>
          <a:pPr marL="228600" lvl="1" indent="-228600" algn="r" defTabSz="1155700" rtl="1">
            <a:lnSpc>
              <a:spcPct val="90000"/>
            </a:lnSpc>
            <a:spcBef>
              <a:spcPct val="0"/>
            </a:spcBef>
            <a:spcAft>
              <a:spcPct val="20000"/>
            </a:spcAft>
            <a:buChar char="••"/>
          </a:pPr>
          <a:r>
            <a:rPr lang="he-IL" sz="2600" kern="1200" smtClean="0"/>
            <a:t>מיעוט שימוש במונחי מרכז-פריפריה</a:t>
          </a:r>
          <a:endParaRPr lang="he-IL" sz="2600" kern="1200"/>
        </a:p>
        <a:p>
          <a:pPr marL="228600" lvl="1" indent="-228600" algn="r" defTabSz="1155700" rtl="1">
            <a:lnSpc>
              <a:spcPct val="90000"/>
            </a:lnSpc>
            <a:spcBef>
              <a:spcPct val="0"/>
            </a:spcBef>
            <a:spcAft>
              <a:spcPct val="20000"/>
            </a:spcAft>
            <a:buChar char="••"/>
          </a:pPr>
          <a:r>
            <a:rPr lang="he-IL" sz="2600" kern="1200" smtClean="0"/>
            <a:t>עבודת גבולות </a:t>
          </a:r>
          <a:endParaRPr lang="he-IL" sz="2600" kern="1200"/>
        </a:p>
      </dsp:txBody>
      <dsp:txXfrm>
        <a:off x="0" y="1213087"/>
        <a:ext cx="9982200" cy="853875"/>
      </dsp:txXfrm>
    </dsp:sp>
    <dsp:sp modelId="{C500387A-7F2B-4E69-B447-48C0E3DDF165}">
      <dsp:nvSpPr>
        <dsp:cNvPr id="0" name=""/>
        <dsp:cNvSpPr/>
      </dsp:nvSpPr>
      <dsp:spPr>
        <a:xfrm>
          <a:off x="0" y="2066962"/>
          <a:ext cx="9982200" cy="11969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he-IL" sz="3300" kern="1200" smtClean="0"/>
            <a:t>הקשר מעמדי: מעמד בינוני ערבי צומח</a:t>
          </a:r>
          <a:endParaRPr lang="he-IL" sz="3300" kern="1200"/>
        </a:p>
      </dsp:txBody>
      <dsp:txXfrm>
        <a:off x="58428" y="2125390"/>
        <a:ext cx="9865344" cy="1080054"/>
      </dsp:txXfrm>
    </dsp:sp>
    <dsp:sp modelId="{F6DE67B2-D298-4E73-8A52-42568F1FA28F}">
      <dsp:nvSpPr>
        <dsp:cNvPr id="0" name=""/>
        <dsp:cNvSpPr/>
      </dsp:nvSpPr>
      <dsp:spPr>
        <a:xfrm>
          <a:off x="0" y="3358912"/>
          <a:ext cx="9982200" cy="119691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he-IL" sz="3300" kern="1200" smtClean="0"/>
            <a:t>מבט לעתיד והשפעות הקורונה</a:t>
          </a:r>
          <a:endParaRPr lang="he-IL" sz="3300" kern="1200"/>
        </a:p>
      </dsp:txBody>
      <dsp:txXfrm>
        <a:off x="58428" y="3417340"/>
        <a:ext cx="9865344" cy="108005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1" y="0"/>
            <a:ext cx="2973600" cy="458788"/>
          </a:xfrm>
          <a:prstGeom prst="rect">
            <a:avLst/>
          </a:prstGeom>
        </p:spPr>
        <p:txBody>
          <a:bodyPr vert="horz" lIns="91440" tIns="45720" rIns="91440" bIns="45720" rtlCol="1"/>
          <a:lstStyle>
            <a:lvl1pPr algn="r" rtl="1">
              <a:defRPr sz="1200"/>
            </a:lvl1pPr>
          </a:lstStyle>
          <a:p>
            <a:pPr algn="l" rtl="1"/>
            <a:fld id="{6E7160EA-FD40-4A23-A0A1-CA5AFE851CCF}" type="datetime8">
              <a:rPr lang="he-IL" smtClean="0">
                <a:latin typeface="Tahoma" panose="020B0604030504040204" pitchFamily="34" charset="0"/>
                <a:ea typeface="Tahoma" panose="020B0604030504040204" pitchFamily="34" charset="0"/>
                <a:cs typeface="Tahoma" panose="020B0604030504040204" pitchFamily="34" charset="0"/>
              </a:rPr>
              <a:t>28 פברואר 21</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4400" y="8685213"/>
            <a:ext cx="2971800" cy="458787"/>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1" y="8685213"/>
            <a:ext cx="2973600" cy="458787"/>
          </a:xfrm>
          <a:prstGeom prst="rect">
            <a:avLst/>
          </a:prstGeom>
        </p:spPr>
        <p:txBody>
          <a:bodyPr vert="horz" lIns="91440" tIns="45720" rIns="91440" bIns="45720" rtlCol="1" anchor="b"/>
          <a:lstStyle>
            <a:lvl1pPr algn="r" rtl="1">
              <a:defRPr sz="1200"/>
            </a:lvl1pPr>
          </a:lstStyle>
          <a:p>
            <a:pPr algn="l" rtl="1"/>
            <a:fld id="{06834459-7356-44BF-850D-8B30C4FB3B6B}" type="slidenum">
              <a:rPr lang="he-IL" smtClean="0">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he-IL" noProof="0" dirty="0"/>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8" name="מציין מיקום של כותרת עליונה 1"/>
          <p:cNvSpPr>
            <a:spLocks noGrp="1"/>
          </p:cNvSpPr>
          <p:nvPr>
            <p:ph type="hdr" sz="quarter"/>
          </p:nvPr>
        </p:nvSpPr>
        <p:spPr>
          <a:xfrm>
            <a:off x="3884400" y="0"/>
            <a:ext cx="29718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9" name="מציין מיקום של תאריך 2"/>
          <p:cNvSpPr>
            <a:spLocks noGrp="1"/>
          </p:cNvSpPr>
          <p:nvPr>
            <p:ph type="dt" sz="quarter" idx="1"/>
          </p:nvPr>
        </p:nvSpPr>
        <p:spPr>
          <a:xfrm>
            <a:off x="-1" y="0"/>
            <a:ext cx="2973600" cy="458788"/>
          </a:xfrm>
          <a:prstGeom prst="rect">
            <a:avLst/>
          </a:prstGeom>
        </p:spPr>
        <p:txBody>
          <a:bodyPr vert="horz" lIns="91440" tIns="45720" rIns="91440" bIns="45720" rtlCol="1"/>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6E7160EA-FD40-4A23-A0A1-CA5AFE851CCF}" type="datetime8">
              <a:rPr lang="he-IL" smtClean="0"/>
              <a:pPr algn="l"/>
              <a:t>28 פברואר 21</a:t>
            </a:fld>
            <a:endParaRPr lang="he-IL" dirty="0"/>
          </a:p>
        </p:txBody>
      </p:sp>
      <p:sp>
        <p:nvSpPr>
          <p:cNvPr id="10" name="מציין מיקום של כותרת תחתונה 3"/>
          <p:cNvSpPr>
            <a:spLocks noGrp="1"/>
          </p:cNvSpPr>
          <p:nvPr>
            <p:ph type="ftr" sz="quarter" idx="4"/>
          </p:nvPr>
        </p:nvSpPr>
        <p:spPr>
          <a:xfrm>
            <a:off x="3884400" y="8685213"/>
            <a:ext cx="29718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11" name="מציין מיקום של מספר שקופית 4"/>
          <p:cNvSpPr>
            <a:spLocks noGrp="1"/>
          </p:cNvSpPr>
          <p:nvPr>
            <p:ph type="sldNum" sz="quarter" idx="5"/>
          </p:nvPr>
        </p:nvSpPr>
        <p:spPr>
          <a:xfrm>
            <a:off x="-1" y="8685213"/>
            <a:ext cx="2973600" cy="458787"/>
          </a:xfrm>
          <a:prstGeom prst="rect">
            <a:avLst/>
          </a:prstGeom>
        </p:spPr>
        <p:txBody>
          <a:bodyPr vert="horz" lIns="91440" tIns="45720" rIns="91440" bIns="45720" rtlCol="1" anchor="b"/>
          <a:lstStyle>
            <a:lvl1pPr algn="r" rtl="1">
              <a:defRPr sz="1200">
                <a:latin typeface="Tahoma" panose="020B0604030504040204" pitchFamily="34" charset="0"/>
                <a:ea typeface="Tahoma" panose="020B0604030504040204" pitchFamily="34" charset="0"/>
                <a:cs typeface="Tahoma" panose="020B0604030504040204" pitchFamily="34" charset="0"/>
              </a:defRPr>
            </a:lvl1pPr>
          </a:lstStyle>
          <a:p>
            <a:pPr algn="l"/>
            <a:fld id="{06834459-7356-44BF-850D-8B30C4FB3B6B}" type="slidenum">
              <a:rPr lang="he-IL" smtClean="0"/>
              <a:pPr algn="l"/>
              <a:t>‹#›</a:t>
            </a:fld>
            <a:endParaRPr lang="he-IL"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06834459-7356-44BF-850D-8B30C4FB3B6B}" type="slidenum">
              <a:rPr lang="he-IL" smtClean="0"/>
              <a:pPr algn="l" rtl="1"/>
              <a:t>1</a:t>
            </a:fld>
            <a:endParaRPr lang="he-IL" dirty="0"/>
          </a:p>
        </p:txBody>
      </p:sp>
    </p:spTree>
    <p:extLst>
      <p:ext uri="{BB962C8B-B14F-4D97-AF65-F5344CB8AC3E}">
        <p14:creationId xmlns:p14="http://schemas.microsoft.com/office/powerpoint/2010/main" val="50742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1104900" y="2292094"/>
            <a:ext cx="10096500" cy="2219691"/>
          </a:xfrm>
        </p:spPr>
        <p:txBody>
          <a:bodyPr rtlCol="1" anchor="ctr">
            <a:normAutofit/>
          </a:bodyPr>
          <a:lstStyle>
            <a:lvl1pPr algn="r" rtl="1">
              <a:defRPr sz="4400" cap="all" baseline="0">
                <a:latin typeface="Heebo" panose="00000500000000000000" pitchFamily="2" charset="-79"/>
                <a:ea typeface="Tahoma" panose="020B0604030504040204" pitchFamily="34" charset="0"/>
                <a:cs typeface="Heebo" panose="00000500000000000000" pitchFamily="2" charset="-79"/>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Heebo" panose="00000500000000000000" pitchFamily="2" charset="-79"/>
                <a:ea typeface="Tahoma" panose="020B0604030504040204" pitchFamily="34" charset="0"/>
                <a:cs typeface="Heebo" panose="00000500000000000000" pitchFamily="2" charset="-79"/>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smtClean="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p:txBody>
          <a:bodyPr rtlCol="1"/>
          <a:lstStyle>
            <a:lvl1pPr algn="r">
              <a:defRPr>
                <a:latin typeface="Tahoma" panose="020B0604030504040204" pitchFamily="34" charset="0"/>
                <a:ea typeface="Tahoma" panose="020B0604030504040204" pitchFamily="34" charset="0"/>
                <a:cs typeface="Tahoma" panose="020B0604030504040204" pitchFamily="34" charset="0"/>
              </a:defRPr>
            </a:lvl1pPr>
          </a:lstStyle>
          <a:p>
            <a:fld id="{EC55D087-5713-4271-93B8-00D840C37908}" type="datetime8">
              <a:rPr lang="he-IL" smtClean="0"/>
              <a:pPr/>
              <a:t>28 פברואר 21</a:t>
            </a:fld>
            <a:endParaRPr lang="he-IL" dirty="0"/>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he-IL" noProof="0" smtClean="0"/>
              <a:pPr/>
              <a:t>‹#›</a:t>
            </a:fld>
            <a:endParaRPr lang="he-IL" noProof="0" dirty="0"/>
          </a:p>
        </p:txBody>
      </p:sp>
      <p:pic>
        <p:nvPicPr>
          <p:cNvPr id="11" name="תמונה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453600"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lstStyle>
            <a:lvl1pPr algn="r" rtl="1">
              <a:defRPr sz="3200"/>
            </a:lvl1pPr>
          </a:lstStyle>
          <a:p>
            <a:pPr rtl="1"/>
            <a:r>
              <a:rPr lang="he-IL" noProof="0" smtClean="0"/>
              <a:t>לחץ כדי לערוך סגנון כותרת של תבנית בסיס</a:t>
            </a:r>
            <a:endParaRPr lang="he-IL" noProof="0" dirty="0"/>
          </a:p>
        </p:txBody>
      </p:sp>
      <p:sp>
        <p:nvSpPr>
          <p:cNvPr id="3" name="מציין מיקום של תמונה 2"/>
          <p:cNvSpPr>
            <a:spLocks noGrp="1"/>
          </p:cNvSpPr>
          <p:nvPr>
            <p:ph type="pic" idx="1"/>
          </p:nvPr>
        </p:nvSpPr>
        <p:spPr>
          <a:xfrm>
            <a:off x="1104900" y="1600199"/>
            <a:ext cx="6430912" cy="4572001"/>
          </a:xfrm>
        </p:spPr>
        <p:txBody>
          <a:bodyPr tIns="1188720" rtlCol="1">
            <a:normAutofit/>
          </a:bodyPr>
          <a:lstStyle>
            <a:lvl1pPr marL="0" indent="0" algn="ctr" rtl="1">
              <a:buNone/>
              <a:defRPr sz="20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smtClean="0"/>
              <a:t>לחץ על הסמל כדי להוסיף תמונה</a:t>
            </a:r>
            <a:endParaRPr lang="he-IL" noProof="0" dirty="0"/>
          </a:p>
        </p:txBody>
      </p:sp>
      <p:sp>
        <p:nvSpPr>
          <p:cNvPr id="4" name="מציין מיקום טקסט 3"/>
          <p:cNvSpPr>
            <a:spLocks noGrp="1"/>
          </p:cNvSpPr>
          <p:nvPr>
            <p:ph type="body" sz="half" idx="2"/>
          </p:nvPr>
        </p:nvSpPr>
        <p:spPr>
          <a:xfrm>
            <a:off x="7687404" y="1600200"/>
            <a:ext cx="3396996" cy="457200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ערוך סגנונות טקסט של תבנית בסיס</a:t>
            </a:r>
          </a:p>
        </p:txBody>
      </p:sp>
      <p:sp>
        <p:nvSpPr>
          <p:cNvPr id="5" name="מציין מיקום של תאריך 4"/>
          <p:cNvSpPr>
            <a:spLocks noGrp="1"/>
          </p:cNvSpPr>
          <p:nvPr>
            <p:ph type="dt" sz="half" idx="10"/>
          </p:nvPr>
        </p:nvSpPr>
        <p:spPr/>
        <p:txBody>
          <a:bodyPr rtlCol="1"/>
          <a:lstStyle>
            <a:lvl1pPr algn="r">
              <a:defRPr/>
            </a:lvl1pPr>
          </a:lstStyle>
          <a:p>
            <a:fld id="{7CFCA731-345E-45CD-8B44-8C7A8BDB6E6B}" type="datetime8">
              <a:rPr lang="he-IL" smtClean="0"/>
              <a:pPr/>
              <a:t>28 פברואר 21</a:t>
            </a:fld>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noProof="0" dirty="0"/>
          </a:p>
        </p:txBody>
      </p:sp>
      <p:sp>
        <p:nvSpPr>
          <p:cNvPr id="7" name="מציין מיקום של מספר שקופית 6"/>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p:txBody>
          <a:bodyPr vert="eaVert"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fld id="{96890D34-10ED-4E99-92AC-BE08E6C252F4}" type="datetime8">
              <a:rPr lang="he-IL" smtClean="0"/>
              <a:pPr/>
              <a:t>28 פברואר 21</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noProof="0" dirty="0"/>
          </a:p>
        </p:txBody>
      </p:sp>
      <p:sp>
        <p:nvSpPr>
          <p:cNvPr id="6" name="מציין מיקום של מספר שקופית 5"/>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372600" y="365125"/>
            <a:ext cx="1714500" cy="5811838"/>
          </a:xfrm>
        </p:spPr>
        <p:txBody>
          <a:bodyPr vert="eaVert"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1104900" y="365125"/>
            <a:ext cx="8098896" cy="5811838"/>
          </a:xfrm>
        </p:spPr>
        <p:txBody>
          <a:bodyPr vert="eaVert"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fld id="{B3DEA92C-FEA6-43D0-83CB-D3F3C0F20577}" type="datetime8">
              <a:rPr lang="he-IL" smtClean="0"/>
              <a:pPr/>
              <a:t>28 פברואר 21</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noProof="0" dirty="0"/>
          </a:p>
        </p:txBody>
      </p:sp>
      <p:sp>
        <p:nvSpPr>
          <p:cNvPr id="6" name="מציין מיקום של מספר שקופית 5"/>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grpSp>
        <p:nvGrpSpPr>
          <p:cNvPr id="7" name="קבוצה 6"/>
          <p:cNvGrpSpPr/>
          <p:nvPr/>
        </p:nvGrpSpPr>
        <p:grpSpPr>
          <a:xfrm rot="5400000">
            <a:off x="6514047" y="3228843"/>
            <a:ext cx="5632704" cy="84403"/>
            <a:chOff x="1073150" y="1219201"/>
            <a:chExt cx="10058400" cy="63125"/>
          </a:xfrm>
        </p:grpSpPr>
        <p:cxnSp>
          <p:nvCxnSpPr>
            <p:cNvPr id="8" name="מחבר ישר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p:txBody>
          <a:bodyPr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fld id="{C7928E41-4C57-4891-A6A5-00B88FD39F57}" type="datetime8">
              <a:rPr lang="he-IL" smtClean="0"/>
              <a:pPr/>
              <a:t>28 פברואר 21</a:t>
            </a:fld>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noProof="0" dirty="0"/>
          </a:p>
        </p:txBody>
      </p:sp>
      <p:sp>
        <p:nvSpPr>
          <p:cNvPr id="6" name="מציין מיקום של מספר שקופית 5"/>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שקופית כותרת עם תמונה">
    <p:spTree>
      <p:nvGrpSpPr>
        <p:cNvPr id="1" name=""/>
        <p:cNvGrpSpPr/>
        <p:nvPr/>
      </p:nvGrpSpPr>
      <p:grpSpPr>
        <a:xfrm>
          <a:off x="0" y="0"/>
          <a:ext cx="0" cy="0"/>
          <a:chOff x="0" y="0"/>
          <a:chExt cx="0" cy="0"/>
        </a:xfrm>
      </p:grpSpPr>
      <p:grpSp>
        <p:nvGrpSpPr>
          <p:cNvPr id="13" name="קבוצה 12"/>
          <p:cNvGrpSpPr/>
          <p:nvPr/>
        </p:nvGrpSpPr>
        <p:grpSpPr>
          <a:xfrm rot="10800000">
            <a:off x="0" y="5645510"/>
            <a:ext cx="12192000" cy="63125"/>
            <a:chOff x="507492" y="1501519"/>
            <a:chExt cx="8129016" cy="63125"/>
          </a:xfrm>
        </p:grpSpPr>
        <p:cxnSp>
          <p:nvCxnSpPr>
            <p:cNvPr id="17" name="מחבר ישר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קבוצה 13"/>
          <p:cNvGrpSpPr/>
          <p:nvPr/>
        </p:nvGrpSpPr>
        <p:grpSpPr>
          <a:xfrm>
            <a:off x="0" y="1143000"/>
            <a:ext cx="12192000" cy="63125"/>
            <a:chOff x="507492" y="1501519"/>
            <a:chExt cx="8129016" cy="63125"/>
          </a:xfrm>
        </p:grpSpPr>
        <p:cxnSp>
          <p:nvCxnSpPr>
            <p:cNvPr id="15" name="מחבר ישר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מלבן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5554351"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5554351"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smtClean="0"/>
              <a:t>לחץ כדי לערוך סגנון כותרת משנה של תבנית בסיס</a:t>
            </a:r>
            <a:endParaRPr lang="he-IL" noProof="0" dirty="0"/>
          </a:p>
        </p:txBody>
      </p:sp>
      <p:pic>
        <p:nvPicPr>
          <p:cNvPr id="10" name="תמונה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451785" y="0"/>
            <a:ext cx="1747524" cy="2292094"/>
          </a:xfrm>
          <a:prstGeom prst="rect">
            <a:avLst/>
          </a:prstGeom>
        </p:spPr>
      </p:pic>
      <p:sp>
        <p:nvSpPr>
          <p:cNvPr id="11" name="מציין מיקום של תמונה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על הסמל כדי להוסיף תמונה</a:t>
            </a:r>
            <a:endParaRPr lang="he-IL" noProof="0" dirty="0"/>
          </a:p>
        </p:txBody>
      </p:sp>
      <p:sp>
        <p:nvSpPr>
          <p:cNvPr id="19" name="טקסט מנחה"/>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he-IL" sz="1200" b="1" i="1" noProof="0" dirty="0">
                <a:latin typeface="Tahoma" panose="020B0604030504040204" pitchFamily="34" charset="0"/>
                <a:ea typeface="Tahoma" panose="020B0604030504040204" pitchFamily="34" charset="0"/>
                <a:cs typeface="Tahoma" panose="020B0604030504040204" pitchFamily="34" charset="0"/>
              </a:rPr>
              <a:t>הערה:</a:t>
            </a:r>
          </a:p>
          <a:p>
            <a:pPr rtl="1"/>
            <a:r>
              <a:rPr lang="he-IL" sz="1200" i="1" noProof="0" dirty="0">
                <a:latin typeface="Tahoma" panose="020B0604030504040204" pitchFamily="34" charset="0"/>
                <a:ea typeface="Tahoma" panose="020B0604030504040204" pitchFamily="34" charset="0"/>
                <a:cs typeface="Tahoma" panose="020B0604030504040204" pitchFamily="34" charset="0"/>
              </a:rPr>
              <a:t>כדי לשנות את התמונה בשקופית זו, בחר את התמונה ומחק אותה. לאחר מכן, לחץ על סמל 'תמונות' במציין המיקום כדי להוסיף תמונה משלך.</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קבוצה 7"/>
          <p:cNvGrpSpPr/>
          <p:nvPr/>
        </p:nvGrpSpPr>
        <p:grpSpPr>
          <a:xfrm>
            <a:off x="0" y="2514600"/>
            <a:ext cx="12192000" cy="3194035"/>
            <a:chOff x="647402" y="2514600"/>
            <a:chExt cx="10838688" cy="3194035"/>
          </a:xfrm>
        </p:grpSpPr>
        <p:grpSp>
          <p:nvGrpSpPr>
            <p:cNvPr id="9" name="קבוצה 8"/>
            <p:cNvGrpSpPr/>
            <p:nvPr/>
          </p:nvGrpSpPr>
          <p:grpSpPr>
            <a:xfrm>
              <a:off x="647402" y="2514600"/>
              <a:ext cx="10838688" cy="63125"/>
              <a:chOff x="507492" y="1501519"/>
              <a:chExt cx="8129016" cy="63125"/>
            </a:xfrm>
          </p:grpSpPr>
          <p:cxnSp>
            <p:nvCxnSpPr>
              <p:cNvPr id="14" name="מחבר ישר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מלבן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10"/>
            <p:cNvGrpSpPr/>
            <p:nvPr/>
          </p:nvGrpSpPr>
          <p:grpSpPr>
            <a:xfrm rot="10800000">
              <a:off x="647402" y="5645510"/>
              <a:ext cx="10838688" cy="63125"/>
              <a:chOff x="507492" y="1501519"/>
              <a:chExt cx="8129016" cy="63125"/>
            </a:xfrm>
          </p:grpSpPr>
          <p:cxnSp>
            <p:nvCxnSpPr>
              <p:cNvPr id="12" name="מחבר ישר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כותרת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noProof="0" smtClean="0"/>
              <a:t>ערוך סגנונות טקסט של תבנית בסיס</a:t>
            </a:r>
          </a:p>
        </p:txBody>
      </p:sp>
      <p:sp>
        <p:nvSpPr>
          <p:cNvPr id="4" name="מציין מיקום של תאריך 3"/>
          <p:cNvSpPr>
            <a:spLocks noGrp="1"/>
          </p:cNvSpPr>
          <p:nvPr>
            <p:ph type="dt" sz="half" idx="10"/>
          </p:nvPr>
        </p:nvSpPr>
        <p:spPr/>
        <p:txBody>
          <a:bodyPr rtlCol="1"/>
          <a:lstStyle>
            <a:lvl1pPr algn="r">
              <a:defRPr>
                <a:latin typeface="Tahoma" panose="020B0604030504040204" pitchFamily="34" charset="0"/>
                <a:ea typeface="Tahoma" panose="020B0604030504040204" pitchFamily="34" charset="0"/>
                <a:cs typeface="Tahoma" panose="020B0604030504040204" pitchFamily="34" charset="0"/>
              </a:defRPr>
            </a:lvl1pPr>
          </a:lstStyle>
          <a:p>
            <a:fld id="{A720AF50-9E4D-4B59-9888-E60850EEBC32}" type="datetime8">
              <a:rPr lang="he-IL" smtClean="0"/>
              <a:pPr/>
              <a:t>28 פברואר 21</a:t>
            </a:fld>
            <a:endParaRPr lang="he-IL" dirty="0"/>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he-IL" noProof="0" smtClean="0"/>
              <a:pPr/>
              <a:t>‹#›</a:t>
            </a:fld>
            <a:endParaRPr lang="he-IL" noProof="0" dirty="0"/>
          </a:p>
        </p:txBody>
      </p:sp>
      <p:pic>
        <p:nvPicPr>
          <p:cNvPr id="7" name="תמונה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5360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1104900" y="1600200"/>
            <a:ext cx="4914900" cy="4571999"/>
          </a:xfrm>
        </p:spPr>
        <p:txBody>
          <a:bodyPr rtlCol="1"/>
          <a:lstStyle>
            <a:lvl5pPr algn="r" rtl="1">
              <a:defRPr/>
            </a:lvl5pPr>
            <a:lvl6pPr algn="r" rtl="1">
              <a:defRPr/>
            </a:lvl6pPr>
            <a:lvl7pPr algn="r" rtl="1">
              <a:defRPr/>
            </a:lvl7pPr>
            <a:lvl8pPr algn="r" rtl="1">
              <a:defRPr/>
            </a:lvl8pPr>
            <a:lvl9pPr algn="r" rtl="1">
              <a:defRPr/>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תוכן 3"/>
          <p:cNvSpPr>
            <a:spLocks noGrp="1"/>
          </p:cNvSpPr>
          <p:nvPr>
            <p:ph sz="half" idx="2"/>
          </p:nvPr>
        </p:nvSpPr>
        <p:spPr>
          <a:xfrm>
            <a:off x="6172200" y="1600200"/>
            <a:ext cx="4914900" cy="4571999"/>
          </a:xfrm>
        </p:spPr>
        <p:txBody>
          <a:bodyPr rtlCol="1"/>
          <a:lstStyle>
            <a:lvl5pPr algn="r" rtl="1">
              <a:defRPr/>
            </a:lvl5pPr>
            <a:lvl6pPr algn="r" rtl="1">
              <a:defRPr/>
            </a:lvl6pPr>
            <a:lvl7pPr algn="r" rtl="1">
              <a:defRPr/>
            </a:lvl7pPr>
            <a:lvl8pPr algn="r" rtl="1">
              <a:defRPr/>
            </a:lvl8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של תאריך 4"/>
          <p:cNvSpPr>
            <a:spLocks noGrp="1"/>
          </p:cNvSpPr>
          <p:nvPr>
            <p:ph type="dt" sz="half" idx="10"/>
          </p:nvPr>
        </p:nvSpPr>
        <p:spPr/>
        <p:txBody>
          <a:bodyPr rtlCol="1"/>
          <a:lstStyle>
            <a:lvl1pPr algn="r">
              <a:defRPr/>
            </a:lvl1pPr>
          </a:lstStyle>
          <a:p>
            <a:fld id="{97DDD5B5-1470-4F2D-8353-0C2914E97CEC}" type="datetime8">
              <a:rPr lang="he-IL" smtClean="0"/>
              <a:pPr/>
              <a:t>28 פברואר 21</a:t>
            </a:fld>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noProof="0" dirty="0"/>
          </a:p>
        </p:txBody>
      </p:sp>
      <p:sp>
        <p:nvSpPr>
          <p:cNvPr id="7" name="מציין מיקום של מספר שקופית 6"/>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104900" y="1600200"/>
            <a:ext cx="4919472"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ערוך סגנונות טקסט של תבנית בסיס</a:t>
            </a:r>
          </a:p>
        </p:txBody>
      </p:sp>
      <p:sp>
        <p:nvSpPr>
          <p:cNvPr id="4" name="מציין מיקום תוכן 3"/>
          <p:cNvSpPr>
            <a:spLocks noGrp="1"/>
          </p:cNvSpPr>
          <p:nvPr>
            <p:ph sz="half" idx="2"/>
          </p:nvPr>
        </p:nvSpPr>
        <p:spPr>
          <a:xfrm>
            <a:off x="1104900" y="2424112"/>
            <a:ext cx="4919472" cy="3748088"/>
          </a:xfrm>
        </p:spPr>
        <p:txBody>
          <a:bodyPr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טקסט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ערוך סגנונות טקסט של תבנית בסיס</a:t>
            </a:r>
          </a:p>
        </p:txBody>
      </p:sp>
      <p:sp>
        <p:nvSpPr>
          <p:cNvPr id="6" name="מציין מיקום תוכן 5"/>
          <p:cNvSpPr>
            <a:spLocks noGrp="1"/>
          </p:cNvSpPr>
          <p:nvPr>
            <p:ph sz="quarter" idx="4"/>
          </p:nvPr>
        </p:nvSpPr>
        <p:spPr>
          <a:xfrm>
            <a:off x="6166110" y="2424112"/>
            <a:ext cx="4919472" cy="3748088"/>
          </a:xfrm>
        </p:spPr>
        <p:txBody>
          <a:bodyPr rtlCol="1"/>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7" name="מציין מיקום של תאריך 6"/>
          <p:cNvSpPr>
            <a:spLocks noGrp="1"/>
          </p:cNvSpPr>
          <p:nvPr>
            <p:ph type="dt" sz="half" idx="10"/>
          </p:nvPr>
        </p:nvSpPr>
        <p:spPr/>
        <p:txBody>
          <a:bodyPr rtlCol="1"/>
          <a:lstStyle>
            <a:lvl1pPr algn="r">
              <a:defRPr/>
            </a:lvl1pPr>
          </a:lstStyle>
          <a:p>
            <a:fld id="{9A85BED1-9695-4928-80BB-1CF939361A0C}" type="datetime8">
              <a:rPr lang="he-IL" smtClean="0"/>
              <a:pPr/>
              <a:t>28 פברואר 21</a:t>
            </a:fld>
            <a:endParaRPr lang="he-IL" dirty="0"/>
          </a:p>
        </p:txBody>
      </p:sp>
      <p:sp>
        <p:nvSpPr>
          <p:cNvPr id="8" name="מציין מיקום של כותרת תחתונה 7"/>
          <p:cNvSpPr>
            <a:spLocks noGrp="1"/>
          </p:cNvSpPr>
          <p:nvPr>
            <p:ph type="ftr" sz="quarter" idx="11"/>
          </p:nvPr>
        </p:nvSpPr>
        <p:spPr/>
        <p:txBody>
          <a:bodyPr rtlCol="1"/>
          <a:lstStyle/>
          <a:p>
            <a:pPr rtl="1"/>
            <a:endParaRPr lang="he-IL" noProof="0" dirty="0"/>
          </a:p>
        </p:txBody>
      </p:sp>
      <p:sp>
        <p:nvSpPr>
          <p:cNvPr id="9" name="מציין מיקום של מספר שקופית 8"/>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p:txBody>
          <a:bodyPr rtlCol="1"/>
          <a:lstStyle>
            <a:lvl1pPr algn="r">
              <a:defRPr/>
            </a:lvl1pPr>
          </a:lstStyle>
          <a:p>
            <a:fld id="{71CC06C0-73E0-41C5-AADC-EEC5C2537981}" type="datetime8">
              <a:rPr lang="he-IL" smtClean="0"/>
              <a:pPr/>
              <a:t>28 פברואר 21</a:t>
            </a:fld>
            <a:endParaRPr lang="he-IL" dirty="0"/>
          </a:p>
        </p:txBody>
      </p:sp>
      <p:sp>
        <p:nvSpPr>
          <p:cNvPr id="4" name="מציין מיקום של כותרת תחתונה 3"/>
          <p:cNvSpPr>
            <a:spLocks noGrp="1"/>
          </p:cNvSpPr>
          <p:nvPr>
            <p:ph type="ftr" sz="quarter" idx="11"/>
          </p:nvPr>
        </p:nvSpPr>
        <p:spPr/>
        <p:txBody>
          <a:bodyPr rtlCol="1"/>
          <a:lstStyle/>
          <a:p>
            <a:pPr rtl="1"/>
            <a:endParaRPr lang="he-IL" noProof="0" dirty="0"/>
          </a:p>
        </p:txBody>
      </p:sp>
      <p:sp>
        <p:nvSpPr>
          <p:cNvPr id="5" name="מציין מיקום של מספר שקופית 4"/>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rtlCol="1"/>
          <a:lstStyle>
            <a:lvl1pPr algn="r">
              <a:defRPr/>
            </a:lvl1pPr>
          </a:lstStyle>
          <a:p>
            <a:fld id="{F5B30060-8934-4B37-977C-FF7F4EB99A55}" type="datetime8">
              <a:rPr lang="he-IL" smtClean="0"/>
              <a:pPr/>
              <a:t>28 פברואר 21</a:t>
            </a:fld>
            <a:endParaRPr lang="he-IL" dirty="0"/>
          </a:p>
        </p:txBody>
      </p:sp>
      <p:sp>
        <p:nvSpPr>
          <p:cNvPr id="3" name="מציין מיקום של כותרת תחתונה 2"/>
          <p:cNvSpPr>
            <a:spLocks noGrp="1"/>
          </p:cNvSpPr>
          <p:nvPr>
            <p:ph type="ftr" sz="quarter" idx="11"/>
          </p:nvPr>
        </p:nvSpPr>
        <p:spPr/>
        <p:txBody>
          <a:bodyPr rtlCol="1"/>
          <a:lstStyle/>
          <a:p>
            <a:pPr rtl="1"/>
            <a:endParaRPr lang="he-IL" noProof="0" dirty="0"/>
          </a:p>
        </p:txBody>
      </p:sp>
      <p:sp>
        <p:nvSpPr>
          <p:cNvPr id="4" name="מציין מיקום של מספר שקופית 3"/>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lstStyle>
            <a:lvl1pPr algn="r" rtl="1">
              <a:defRPr sz="3200"/>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1104900" y="1600199"/>
            <a:ext cx="5445252" cy="4572001"/>
          </a:xfrm>
        </p:spPr>
        <p:txBody>
          <a:bodyPr rtlCol="1">
            <a:normAutofit/>
          </a:bodyPr>
          <a:lstStyle>
            <a:lvl1pPr algn="r" rtl="1">
              <a:defRPr sz="2000"/>
            </a:lvl1pPr>
            <a:lvl2pPr algn="r" rtl="1">
              <a:defRPr sz="16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smtClean="0"/>
              <a:t>ערוך סגנונות טקסט של תבנית בסיס</a:t>
            </a:r>
          </a:p>
          <a:p>
            <a:pPr lvl="1" rtl="1"/>
            <a:r>
              <a:rPr lang="he-IL" noProof="0" smtClean="0"/>
              <a:t>רמה שניה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טקסט 3"/>
          <p:cNvSpPr>
            <a:spLocks noGrp="1"/>
          </p:cNvSpPr>
          <p:nvPr>
            <p:ph type="body" sz="half" idx="2"/>
          </p:nvPr>
        </p:nvSpPr>
        <p:spPr>
          <a:xfrm>
            <a:off x="6699852" y="1600200"/>
            <a:ext cx="4384548" cy="457200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ערוך סגנונות טקסט של תבנית בסיס</a:t>
            </a:r>
          </a:p>
        </p:txBody>
      </p:sp>
      <p:sp>
        <p:nvSpPr>
          <p:cNvPr id="5" name="מציין מיקום של תאריך 4"/>
          <p:cNvSpPr>
            <a:spLocks noGrp="1"/>
          </p:cNvSpPr>
          <p:nvPr>
            <p:ph type="dt" sz="half" idx="10"/>
          </p:nvPr>
        </p:nvSpPr>
        <p:spPr/>
        <p:txBody>
          <a:bodyPr rtlCol="1"/>
          <a:lstStyle>
            <a:lvl1pPr algn="r">
              <a:defRPr/>
            </a:lvl1pPr>
          </a:lstStyle>
          <a:p>
            <a:fld id="{C69A257A-C7FB-4D94-8892-2C9FE5D27AD3}" type="datetime8">
              <a:rPr lang="he-IL" smtClean="0"/>
              <a:pPr/>
              <a:t>28 פברואר 21</a:t>
            </a:fld>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noProof="0" dirty="0"/>
          </a:p>
        </p:txBody>
      </p:sp>
      <p:sp>
        <p:nvSpPr>
          <p:cNvPr id="7" name="מציין מיקום של מספר שקופית 6"/>
          <p:cNvSpPr>
            <a:spLocks noGrp="1"/>
          </p:cNvSpPr>
          <p:nvPr>
            <p:ph type="sldNum" sz="quarter" idx="12"/>
          </p:nvPr>
        </p:nvSpPr>
        <p:spPr/>
        <p:txBody>
          <a:bodyPr rtlCol="1"/>
          <a:lstStyle/>
          <a:p>
            <a:pPr rtl="1"/>
            <a:fld id="{0FF54DE5-C571-48E8-A5BC-B369434E2F44}" type="slidenum">
              <a:rPr lang="he-IL" noProof="0" smtClean="0"/>
              <a:t>‹#›</a:t>
            </a:fld>
            <a:endParaRPr lang="he-IL"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a:p>
            <a:pPr lvl="5" rtl="1"/>
            <a:r>
              <a:rPr lang="he-IL" noProof="0" dirty="0"/>
              <a:t>רמה שישית</a:t>
            </a:r>
          </a:p>
          <a:p>
            <a:pPr lvl="6" rtl="1"/>
            <a:r>
              <a:rPr lang="he-IL" noProof="0" dirty="0"/>
              <a:t>רמת שביעית</a:t>
            </a:r>
          </a:p>
          <a:p>
            <a:pPr lvl="7" rtl="1"/>
            <a:r>
              <a:rPr lang="he-IL" noProof="0" dirty="0"/>
              <a:t>רמה שמינית</a:t>
            </a:r>
          </a:p>
          <a:p>
            <a:pPr lvl="8" rtl="1"/>
            <a:r>
              <a:rPr lang="he-IL" noProof="0" dirty="0"/>
              <a:t>רמה תשיעית</a:t>
            </a:r>
          </a:p>
        </p:txBody>
      </p:sp>
      <p:sp>
        <p:nvSpPr>
          <p:cNvPr id="4" name="מציין מיקום של תאריך 3"/>
          <p:cNvSpPr>
            <a:spLocks noGrp="1"/>
          </p:cNvSpPr>
          <p:nvPr>
            <p:ph type="dt" sz="half" idx="2"/>
          </p:nvPr>
        </p:nvSpPr>
        <p:spPr>
          <a:xfrm>
            <a:off x="9255600" y="6356351"/>
            <a:ext cx="1828800"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BC82F2B4-0447-4942-847C-449C72F055F1}" type="datetime8">
              <a:rPr lang="he-IL" noProof="0" smtClean="0"/>
              <a:pPr/>
              <a:t>28 פברואר 21</a:t>
            </a:fld>
            <a:endParaRPr lang="he-IL" noProof="0" dirty="0"/>
          </a:p>
        </p:txBody>
      </p:sp>
      <p:sp>
        <p:nvSpPr>
          <p:cNvPr id="5" name="מציין מיקום של כותרת תחתונה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noProof="0" dirty="0"/>
          </a:p>
        </p:txBody>
      </p:sp>
      <p:sp>
        <p:nvSpPr>
          <p:cNvPr id="6" name="מציין מיקום של מספר שקופית 5"/>
          <p:cNvSpPr>
            <a:spLocks noGrp="1"/>
          </p:cNvSpPr>
          <p:nvPr>
            <p:ph type="sldNum" sz="quarter" idx="4"/>
          </p:nvPr>
        </p:nvSpPr>
        <p:spPr>
          <a:xfrm>
            <a:off x="1105200" y="6356351"/>
            <a:ext cx="1828800"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fld id="{0FF54DE5-C571-48E8-A5BC-B369434E2F44}" type="slidenum">
              <a:rPr lang="he-IL" smtClean="0"/>
              <a:pPr/>
              <a:t>‹#›</a:t>
            </a:fld>
            <a:endParaRPr lang="he-IL" dirty="0"/>
          </a:p>
        </p:txBody>
      </p:sp>
      <p:grpSp>
        <p:nvGrpSpPr>
          <p:cNvPr id="15" name="קבוצה 14"/>
          <p:cNvGrpSpPr/>
          <p:nvPr/>
        </p:nvGrpSpPr>
        <p:grpSpPr>
          <a:xfrm>
            <a:off x="1103376" y="1219201"/>
            <a:ext cx="9985248" cy="84403"/>
            <a:chOff x="1073150" y="1219201"/>
            <a:chExt cx="10058400" cy="63125"/>
          </a:xfrm>
        </p:grpSpPr>
        <p:cxnSp>
          <p:nvCxnSpPr>
            <p:cNvPr id="13" name="מחבר ישר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914400" rtl="1" eaLnBrk="1" latinLnBrk="0" hangingPunct="1">
        <a:lnSpc>
          <a:spcPct val="90000"/>
        </a:lnSpc>
        <a:spcBef>
          <a:spcPct val="0"/>
        </a:spcBef>
        <a:buNone/>
        <a:defRPr sz="2800" kern="1200">
          <a:solidFill>
            <a:schemeClr val="tx1"/>
          </a:solidFill>
          <a:latin typeface="Heebo" panose="00000500000000000000" pitchFamily="2" charset="-79"/>
          <a:ea typeface="Tahoma" panose="020B0604030504040204" pitchFamily="34" charset="0"/>
          <a:cs typeface="Heebo" panose="00000500000000000000" pitchFamily="2" charset="-79"/>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400" kern="1200">
          <a:solidFill>
            <a:schemeClr val="tx1"/>
          </a:solidFill>
          <a:latin typeface="Heebo" panose="00000500000000000000" pitchFamily="2" charset="-79"/>
          <a:ea typeface="Tahoma" panose="020B0604030504040204" pitchFamily="34" charset="0"/>
          <a:cs typeface="Heebo" panose="00000500000000000000" pitchFamily="2" charset="-79"/>
        </a:defRPr>
      </a:lvl1pPr>
      <a:lvl2pPr marL="685800" indent="-228600" algn="r" defTabSz="914400" rtl="1" eaLnBrk="1" latinLnBrk="0" hangingPunct="1">
        <a:lnSpc>
          <a:spcPct val="90000"/>
        </a:lnSpc>
        <a:spcBef>
          <a:spcPts val="600"/>
        </a:spcBef>
        <a:buFont typeface="Wingdings" panose="05000000000000000000" pitchFamily="2" charset="2"/>
        <a:buChar char="§"/>
        <a:defRPr sz="1800" kern="1200">
          <a:solidFill>
            <a:schemeClr val="tx1"/>
          </a:solidFill>
          <a:latin typeface="Heebo" panose="00000500000000000000" pitchFamily="2" charset="-79"/>
          <a:ea typeface="Tahoma" panose="020B0604030504040204" pitchFamily="34" charset="0"/>
          <a:cs typeface="Heebo" panose="00000500000000000000" pitchFamily="2" charset="-79"/>
        </a:defRPr>
      </a:lvl2pPr>
      <a:lvl3pPr marL="11430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3pPr>
      <a:lvl4pPr marL="16002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4pPr>
      <a:lvl5pPr marL="20574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5pPr>
      <a:lvl6pPr marL="25146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6pPr>
      <a:lvl7pPr marL="29718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7pPr>
      <a:lvl8pPr marL="34290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8pPr>
      <a:lvl9pPr marL="3886200" indent="-228600" algn="r" defTabSz="914400" rtl="1" eaLnBrk="1" latinLnBrk="0" hangingPunct="1">
        <a:lnSpc>
          <a:spcPct val="90000"/>
        </a:lnSpc>
        <a:spcBef>
          <a:spcPts val="500"/>
        </a:spcBef>
        <a:buFont typeface="Wingdings" panose="05000000000000000000" pitchFamily="2" charset="2"/>
        <a:buChar char="§"/>
        <a:defRPr sz="1600" kern="1200">
          <a:solidFill>
            <a:schemeClr val="tx1"/>
          </a:solidFill>
          <a:latin typeface="Heebo" panose="00000500000000000000" pitchFamily="2" charset="-79"/>
          <a:ea typeface="Tahoma" panose="020B0604030504040204" pitchFamily="34" charset="0"/>
          <a:cs typeface="Heebo" panose="00000500000000000000" pitchFamily="2" charset="-79"/>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dam.Haisraeli@smkb.ac.i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ctrTitle"/>
          </p:nvPr>
        </p:nvSpPr>
        <p:spPr>
          <a:xfrm>
            <a:off x="5516643" y="2011680"/>
            <a:ext cx="5734050" cy="2500105"/>
          </a:xfrm>
        </p:spPr>
        <p:txBody>
          <a:bodyPr rtlCol="1" anchor="ctr">
            <a:noAutofit/>
          </a:bodyPr>
          <a:lstStyle/>
          <a:p>
            <a:pPr>
              <a:lnSpc>
                <a:spcPct val="100000"/>
              </a:lnSpc>
            </a:pPr>
            <a:r>
              <a:rPr lang="he-IL" sz="2800" b="1" dirty="0">
                <a:latin typeface="Heebo" panose="00000500000000000000" pitchFamily="2" charset="-79"/>
                <a:cs typeface="Heebo" panose="00000500000000000000" pitchFamily="2" charset="-79"/>
              </a:rPr>
              <a:t>ממוביליות חברתית למימוש עצמי: </a:t>
            </a:r>
            <a:r>
              <a:rPr lang="he-IL" sz="2800" dirty="0">
                <a:latin typeface="Heebo" panose="00000500000000000000" pitchFamily="2" charset="-79"/>
                <a:cs typeface="Heebo" panose="00000500000000000000" pitchFamily="2" charset="-79"/>
              </a:rPr>
              <a:t>דינמיקה בין-דורית בתפיסת </a:t>
            </a:r>
            <a:r>
              <a:rPr lang="he-IL" sz="2800" dirty="0" smtClean="0">
                <a:latin typeface="Heebo" panose="00000500000000000000" pitchFamily="2" charset="-79"/>
                <a:cs typeface="Heebo" panose="00000500000000000000" pitchFamily="2" charset="-79"/>
              </a:rPr>
              <a:t>ההשכלה </a:t>
            </a:r>
            <a:r>
              <a:rPr lang="he-IL" sz="2800" dirty="0">
                <a:latin typeface="Heebo" panose="00000500000000000000" pitchFamily="2" charset="-79"/>
                <a:cs typeface="Heebo" panose="00000500000000000000" pitchFamily="2" charset="-79"/>
              </a:rPr>
              <a:t>הגבוהה במשפחות של פלסטינאים אזרחי ישראל</a:t>
            </a:r>
          </a:p>
        </p:txBody>
      </p:sp>
      <p:sp>
        <p:nvSpPr>
          <p:cNvPr id="7" name="כותרת משנה 6"/>
          <p:cNvSpPr>
            <a:spLocks noGrp="1"/>
          </p:cNvSpPr>
          <p:nvPr>
            <p:ph type="subTitle" idx="1"/>
          </p:nvPr>
        </p:nvSpPr>
        <p:spPr>
          <a:xfrm>
            <a:off x="5516643" y="4302034"/>
            <a:ext cx="5734050" cy="1165315"/>
          </a:xfrm>
        </p:spPr>
        <p:txBody>
          <a:bodyPr rtlCol="1">
            <a:normAutofit/>
          </a:bodyPr>
          <a:lstStyle/>
          <a:p>
            <a:pPr rtl="1"/>
            <a:r>
              <a:rPr lang="he-IL" b="1" dirty="0" smtClean="0">
                <a:latin typeface="Heebo" panose="00000500000000000000" pitchFamily="2" charset="-79"/>
                <a:cs typeface="Heebo" panose="00000500000000000000" pitchFamily="2" charset="-79"/>
              </a:rPr>
              <a:t>ד"ר אדם הישראלי</a:t>
            </a:r>
          </a:p>
          <a:p>
            <a:pPr rtl="1"/>
            <a:r>
              <a:rPr lang="he-IL" dirty="0" smtClean="0">
                <a:latin typeface="Heebo" panose="00000500000000000000" pitchFamily="2" charset="-79"/>
                <a:cs typeface="Heebo" panose="00000500000000000000" pitchFamily="2" charset="-79"/>
              </a:rPr>
              <a:t>מכללת סמינר הקיבוצים ואוניברסיטת תל אביב</a:t>
            </a:r>
          </a:p>
          <a:p>
            <a:pPr rtl="1"/>
            <a:r>
              <a:rPr lang="he-IL" dirty="0" smtClean="0">
                <a:latin typeface="Heebo" panose="00000500000000000000" pitchFamily="2" charset="-79"/>
                <a:cs typeface="Heebo" panose="00000500000000000000" pitchFamily="2" charset="-79"/>
              </a:rPr>
              <a:t>כנס אקדמיה-פריפריה, 2021</a:t>
            </a:r>
          </a:p>
          <a:p>
            <a:pPr rtl="1"/>
            <a:r>
              <a:rPr lang="en-US" dirty="0" smtClean="0">
                <a:latin typeface="Heebo" panose="00000500000000000000" pitchFamily="2" charset="-79"/>
                <a:cs typeface="Heebo" panose="00000500000000000000" pitchFamily="2" charset="-79"/>
                <a:hlinkClick r:id="rId3"/>
              </a:rPr>
              <a:t>Adam.Haisraeli@smkb.ac.il</a:t>
            </a:r>
            <a:r>
              <a:rPr lang="en-US" dirty="0" smtClean="0">
                <a:latin typeface="Heebo" panose="00000500000000000000" pitchFamily="2" charset="-79"/>
                <a:cs typeface="Heebo" panose="00000500000000000000" pitchFamily="2" charset="-79"/>
              </a:rPr>
              <a:t> </a:t>
            </a:r>
            <a:endParaRPr lang="he-IL" dirty="0">
              <a:latin typeface="Heebo" panose="00000500000000000000" pitchFamily="2" charset="-79"/>
              <a:cs typeface="Heebo" panose="00000500000000000000" pitchFamily="2" charset="-79"/>
            </a:endParaRPr>
          </a:p>
        </p:txBody>
      </p:sp>
      <p:pic>
        <p:nvPicPr>
          <p:cNvPr id="4" name="מציין מיקום של תמונה 3" descr="ספר פתוח על שולחן, מדפי ספרים מטושטשים ברקע" title="תמונה לדוגמה"/>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במבט לצדדים ולעתיד</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791007921"/>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42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dirty="0" smtClean="0"/>
              <a:t>צירים מרכזיים של המחקר וההרצאה</a:t>
            </a:r>
            <a:endParaRPr lang="he-IL" dirty="0"/>
          </a:p>
        </p:txBody>
      </p:sp>
      <p:graphicFrame>
        <p:nvGraphicFramePr>
          <p:cNvPr id="7" name="מציין מיקום תוכן 6"/>
          <p:cNvGraphicFramePr>
            <a:graphicFrameLocks noGrp="1"/>
          </p:cNvGraphicFramePr>
          <p:nvPr>
            <p:ph idx="1"/>
            <p:extLst>
              <p:ext uri="{D42A27DB-BD31-4B8C-83A1-F6EECF244321}">
                <p14:modId xmlns:p14="http://schemas.microsoft.com/office/powerpoint/2010/main" val="208179820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298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סקירת ספרות</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2795826731"/>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155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מתודולוגיה</a:t>
            </a:r>
            <a:endParaRPr lang="he-IL" dirty="0"/>
          </a:p>
        </p:txBody>
      </p:sp>
      <p:sp>
        <p:nvSpPr>
          <p:cNvPr id="3" name="מציין מיקום תוכן 2"/>
          <p:cNvSpPr>
            <a:spLocks noGrp="1"/>
          </p:cNvSpPr>
          <p:nvPr>
            <p:ph idx="1"/>
          </p:nvPr>
        </p:nvSpPr>
        <p:spPr/>
        <p:txBody>
          <a:bodyPr/>
          <a:lstStyle/>
          <a:p>
            <a:r>
              <a:rPr lang="he-IL" dirty="0" smtClean="0"/>
              <a:t>מחקר איכותני</a:t>
            </a:r>
          </a:p>
          <a:p>
            <a:r>
              <a:rPr lang="he-IL" dirty="0" smtClean="0"/>
              <a:t>20 ראיונות עומק חצי מובנים עם סטודנטים </a:t>
            </a:r>
            <a:r>
              <a:rPr lang="he-IL" b="1" dirty="0" smtClean="0"/>
              <a:t>באוניברסיטאות</a:t>
            </a:r>
          </a:p>
          <a:p>
            <a:r>
              <a:rPr lang="he-IL" dirty="0" smtClean="0"/>
              <a:t>גילאי 18-25 ; 10 גברים ו-10 נשים ; 15 מוסלמים והשאר דרוזים.</a:t>
            </a:r>
          </a:p>
          <a:p>
            <a:r>
              <a:rPr lang="he-IL" dirty="0" smtClean="0"/>
              <a:t>12 תושבי אזור הצפון ו-8 תושבי המשולש. תושבי ישובים ערבים (ולא מעורבים)</a:t>
            </a:r>
          </a:p>
          <a:p>
            <a:r>
              <a:rPr lang="he-IL" dirty="0" smtClean="0"/>
              <a:t>מרביתם דור ראשון להשכלה גבוהה</a:t>
            </a:r>
          </a:p>
          <a:p>
            <a:r>
              <a:rPr lang="he-IL" dirty="0" smtClean="0"/>
              <a:t>בנים ובנות לקבוצת שוליים שהיא גם מיעוט חברתי</a:t>
            </a:r>
          </a:p>
          <a:p>
            <a:endParaRPr lang="he-IL" dirty="0"/>
          </a:p>
        </p:txBody>
      </p:sp>
    </p:spTree>
    <p:extLst>
      <p:ext uri="{BB962C8B-B14F-4D97-AF65-F5344CB8AC3E}">
        <p14:creationId xmlns:p14="http://schemas.microsoft.com/office/powerpoint/2010/main" val="258815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שאלות המחקר המרכזית</a:t>
            </a:r>
            <a:endParaRPr lang="he-IL" dirty="0"/>
          </a:p>
        </p:txBody>
      </p:sp>
      <p:sp>
        <p:nvSpPr>
          <p:cNvPr id="3" name="מציין מיקום תוכן 2"/>
          <p:cNvSpPr>
            <a:spLocks noGrp="1"/>
          </p:cNvSpPr>
          <p:nvPr>
            <p:ph idx="1"/>
          </p:nvPr>
        </p:nvSpPr>
        <p:spPr/>
        <p:txBody>
          <a:bodyPr anchor="ctr">
            <a:noAutofit/>
          </a:bodyPr>
          <a:lstStyle/>
          <a:p>
            <a:pPr>
              <a:lnSpc>
                <a:spcPct val="150000"/>
              </a:lnSpc>
            </a:pPr>
            <a:endParaRPr lang="he-IL" sz="2800" dirty="0"/>
          </a:p>
          <a:p>
            <a:pPr>
              <a:lnSpc>
                <a:spcPct val="150000"/>
              </a:lnSpc>
            </a:pPr>
            <a:r>
              <a:rPr lang="he-IL" sz="2800" dirty="0" smtClean="0"/>
              <a:t>באילו </a:t>
            </a:r>
            <a:r>
              <a:rPr lang="he-IL" sz="2800" dirty="0"/>
              <a:t>אופנים פועלות משפחות ערביות בישראל על מנת לקדם את ילדיהן לקראת השכלה גבוהה? מהן התפיסות החינוכיות של ההורים ואילו </a:t>
            </a:r>
            <a:r>
              <a:rPr lang="he-IL" sz="2800" dirty="0" err="1"/>
              <a:t>פרקטיקות</a:t>
            </a:r>
            <a:r>
              <a:rPr lang="he-IL" sz="2800" dirty="0"/>
              <a:t> הם מפעילים בכדי לממש אותן? </a:t>
            </a:r>
            <a:endParaRPr lang="he-IL" sz="2800" dirty="0" smtClean="0"/>
          </a:p>
          <a:p>
            <a:pPr>
              <a:lnSpc>
                <a:spcPct val="150000"/>
              </a:lnSpc>
            </a:pPr>
            <a:r>
              <a:rPr lang="he-IL" sz="2800" dirty="0" smtClean="0"/>
              <a:t>כיצד </a:t>
            </a:r>
            <a:r>
              <a:rPr lang="he-IL" sz="2800" dirty="0"/>
              <a:t>המיקום החברתי מעצב את </a:t>
            </a:r>
            <a:r>
              <a:rPr lang="he-IL" sz="2800" dirty="0" smtClean="0"/>
              <a:t>פעולות המשפחות והצעירים הערביות ביחס </a:t>
            </a:r>
            <a:r>
              <a:rPr lang="he-IL" sz="2800" dirty="0"/>
              <a:t>לחינוך והשכלה בפרט וביחס למיקומם בחברה הישראלית </a:t>
            </a:r>
            <a:r>
              <a:rPr lang="he-IL" sz="2800" dirty="0" smtClean="0"/>
              <a:t>בכלל?</a:t>
            </a:r>
            <a:endParaRPr lang="he-IL" sz="2800" dirty="0"/>
          </a:p>
          <a:p>
            <a:pPr>
              <a:lnSpc>
                <a:spcPct val="150000"/>
              </a:lnSpc>
            </a:pPr>
            <a:endParaRPr lang="he-IL" sz="2800" dirty="0"/>
          </a:p>
        </p:txBody>
      </p:sp>
    </p:spTree>
    <p:extLst>
      <p:ext uri="{BB962C8B-B14F-4D97-AF65-F5344CB8AC3E}">
        <p14:creationId xmlns:p14="http://schemas.microsoft.com/office/powerpoint/2010/main" val="20541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ממצאים: </a:t>
            </a:r>
            <a:r>
              <a:rPr lang="he-IL" dirty="0" err="1" smtClean="0"/>
              <a:t>פרקטיקות</a:t>
            </a:r>
            <a:r>
              <a:rPr lang="he-IL" dirty="0" smtClean="0"/>
              <a:t> משפחתיות להמחשת חשיבות ההשכלה</a:t>
            </a:r>
            <a:endParaRPr lang="he-IL" dirty="0"/>
          </a:p>
        </p:txBody>
      </p:sp>
      <p:sp>
        <p:nvSpPr>
          <p:cNvPr id="3" name="מציין מיקום תוכן 2"/>
          <p:cNvSpPr>
            <a:spLocks noGrp="1"/>
          </p:cNvSpPr>
          <p:nvPr>
            <p:ph idx="1"/>
          </p:nvPr>
        </p:nvSpPr>
        <p:spPr/>
        <p:txBody>
          <a:bodyPr/>
          <a:lstStyle/>
          <a:p>
            <a:r>
              <a:rPr lang="he-IL" dirty="0"/>
              <a:t>"לכולנו יש בדיוק אותו סיפור של אבא שהיה הולך לקטיף בבוקר, לפני שש, מסיים ואז לוקח את התיק שלו והולך ללמוד. לא כל ההורים הצליחו לסיים את הלימודים, אבל הם מאוד מאוד התאמצו". </a:t>
            </a:r>
            <a:r>
              <a:rPr lang="he-IL" sz="1800" dirty="0" err="1"/>
              <a:t>מוסטפא</a:t>
            </a:r>
            <a:r>
              <a:rPr lang="he-IL" sz="1800" dirty="0"/>
              <a:t>, מכפר במשולש, כיום דוקטורנט למדעים מדויקים.</a:t>
            </a:r>
            <a:endParaRPr lang="en-US" dirty="0"/>
          </a:p>
          <a:p>
            <a:endParaRPr lang="en-US" dirty="0"/>
          </a:p>
          <a:p>
            <a:r>
              <a:rPr lang="he-IL" dirty="0"/>
              <a:t>"אתה יודע, </a:t>
            </a:r>
            <a:r>
              <a:rPr lang="he-IL" dirty="0" err="1"/>
              <a:t>אמא</a:t>
            </a:r>
            <a:r>
              <a:rPr lang="he-IL" dirty="0"/>
              <a:t> שלי לא יודעת עד היום לקרוא ולכתוב. אבל כשהייתי בבית ספר בכל יום היא </a:t>
            </a:r>
            <a:r>
              <a:rPr lang="he-IL" dirty="0" err="1"/>
              <a:t>היתה</a:t>
            </a:r>
            <a:r>
              <a:rPr lang="he-IL" dirty="0"/>
              <a:t> מסדרת לי את התיק ואת החפצים בחדר כדי שאוכל ללמוד. שהייתי חוזרת עם שיעורי הבית, הייתי יושבת על הכיסא והיא </a:t>
            </a:r>
            <a:r>
              <a:rPr lang="he-IL" dirty="0" err="1"/>
              <a:t>היתה</a:t>
            </a:r>
            <a:r>
              <a:rPr lang="he-IL" dirty="0"/>
              <a:t> מתייצבת על ידי. אף פעם לא עשיתי שיעורי בית לבד. היא תמיד </a:t>
            </a:r>
            <a:r>
              <a:rPr lang="he-IL" dirty="0" err="1"/>
              <a:t>היתה</a:t>
            </a:r>
            <a:r>
              <a:rPr lang="he-IL" dirty="0"/>
              <a:t> צמודה אלי. זה בָשורה, זה לא בשורה, תמחקי את זה, תשני את זה. יאללה, בואי נלך ותקריאי לי את הסיפור הזה, את הקטע הזה". </a:t>
            </a:r>
            <a:r>
              <a:rPr lang="he-IL" sz="1800" dirty="0" err="1"/>
              <a:t>לונא</a:t>
            </a:r>
            <a:r>
              <a:rPr lang="he-IL" sz="1800" dirty="0"/>
              <a:t>, סטודנטית למדעי המוח באוניברסיטה.</a:t>
            </a:r>
            <a:endParaRPr lang="en-US" sz="1800" dirty="0"/>
          </a:p>
          <a:p>
            <a:endParaRPr lang="he-IL" dirty="0"/>
          </a:p>
        </p:txBody>
      </p:sp>
    </p:spTree>
    <p:extLst>
      <p:ext uri="{BB962C8B-B14F-4D97-AF65-F5344CB8AC3E}">
        <p14:creationId xmlns:p14="http://schemas.microsoft.com/office/powerpoint/2010/main" val="111962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חינוך הילדים לחשיבה מקורית, יצירתיות והעצמה</a:t>
            </a:r>
            <a:endParaRPr lang="he-IL" dirty="0"/>
          </a:p>
        </p:txBody>
      </p:sp>
      <p:sp>
        <p:nvSpPr>
          <p:cNvPr id="3" name="מציין מיקום תוכן 2"/>
          <p:cNvSpPr>
            <a:spLocks noGrp="1"/>
          </p:cNvSpPr>
          <p:nvPr>
            <p:ph idx="1"/>
          </p:nvPr>
        </p:nvSpPr>
        <p:spPr/>
        <p:txBody>
          <a:bodyPr>
            <a:normAutofit/>
          </a:bodyPr>
          <a:lstStyle/>
          <a:p>
            <a:r>
              <a:rPr lang="he-IL" sz="1800" dirty="0" smtClean="0"/>
              <a:t>כך </a:t>
            </a:r>
            <a:r>
              <a:rPr lang="he-IL" sz="1800" dirty="0"/>
              <a:t>מתאר </a:t>
            </a:r>
            <a:r>
              <a:rPr lang="he-IL" sz="1800" dirty="0" smtClean="0"/>
              <a:t>וורד</a:t>
            </a:r>
            <a:r>
              <a:rPr lang="he-IL" sz="1800" dirty="0"/>
              <a:t>, מכפר במשולש: </a:t>
            </a:r>
            <a:r>
              <a:rPr lang="he-IL" dirty="0"/>
              <a:t>"תשמע, כבר ביסודי היה לי מורה פרטי שממש ממש עזר לי, הוא לימד אותי גיאוגרפיה והיסטוריה ודברים שאף אחד לא היה חושב עליהם והתחלתי לחקור את זה. הוא גם פיתח אצלי גם את יכולות ההנהגה, הוא ממש אמר לי ולחברים 'יאללה בוא נצא לטיול, וורד תארגן' או 'בוא נעשה שיעור שאתם מלמדים, וורד בוא תנסה'... ואנחנו לא כפר גדול, אז כולם ידעו שבמשפחה הזו יש משהו שהוא מיוחד". מעניין לשים לב למטרה שלשמה וורד זכה למורה פרטי: לא משום בעיות וקשיים לימודיים, כפי שמקובל בחברה היהודית, אלא משום שהוריו ראו בכך דרך לפיתוח החשיבה ולהעצמה אישית. </a:t>
            </a:r>
            <a:endParaRPr lang="he-IL" dirty="0" smtClean="0"/>
          </a:p>
          <a:p>
            <a:r>
              <a:rPr lang="he-IL" sz="1800" dirty="0" err="1"/>
              <a:t>אבתיסאם</a:t>
            </a:r>
            <a:r>
              <a:rPr lang="he-IL" sz="1800" dirty="0"/>
              <a:t> מתארת היבט אחר של עידוד חשיבה ביקורתית על ידי טיפוח אווירה משפחתית שבה ניתנה לגיטימציה לדיון עם ההורים:</a:t>
            </a:r>
            <a:r>
              <a:rPr lang="he-IL" dirty="0"/>
              <a:t> "אבא נתן לנו את האפשרות הזאת להתווכח. חשבתי שזה אצל כולם ככה אבל התברר שלא. וגם לתת הערות להורים מגיל ממש קטן. כשאבא שלי עצבני הוא צועק וזה - תמיד היה לי האפשרות הזאת אחרי כמה זמן להגיד לו 'זה לא בסדר שאמרת את זה ככה'". </a:t>
            </a:r>
            <a:endParaRPr lang="en-US" dirty="0"/>
          </a:p>
          <a:p>
            <a:endParaRPr lang="he-IL" dirty="0"/>
          </a:p>
        </p:txBody>
      </p:sp>
    </p:spTree>
    <p:extLst>
      <p:ext uri="{BB962C8B-B14F-4D97-AF65-F5344CB8AC3E}">
        <p14:creationId xmlns:p14="http://schemas.microsoft.com/office/powerpoint/2010/main" val="77634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חשיבה מחודשת על תפקידי המגדר המסורתיים</a:t>
            </a:r>
            <a:endParaRPr lang="he-IL" dirty="0"/>
          </a:p>
        </p:txBody>
      </p:sp>
      <p:sp>
        <p:nvSpPr>
          <p:cNvPr id="3" name="מציין מיקום תוכן 2"/>
          <p:cNvSpPr>
            <a:spLocks noGrp="1"/>
          </p:cNvSpPr>
          <p:nvPr>
            <p:ph idx="1"/>
          </p:nvPr>
        </p:nvSpPr>
        <p:spPr/>
        <p:txBody>
          <a:bodyPr/>
          <a:lstStyle/>
          <a:p>
            <a:r>
              <a:rPr lang="he-IL" dirty="0"/>
              <a:t>"ההורים שלי דחפו אותי לאקדמיה לא בגלל שאני ערבייה כמו בגלל שאני אישה. אז כן, זה הכוח שלי. אם לא תלמדי מה, תתחתני ושנה אחרי כן תהיי עם ילד ועוד שנה תהיי עם שני ילדים? ומה, מה תעשי עם החיים שלך? אז כן, תלכי, תלמדי שיהיה לך תואר ביד, שתהיה לך עבודה, עצמאות כלכלית. בחברה שלנו אומרים 'נשק האישה הוא התואר שלה</a:t>
            </a:r>
            <a:r>
              <a:rPr lang="he-IL" dirty="0" smtClean="0"/>
              <a:t>'. </a:t>
            </a:r>
            <a:r>
              <a:rPr lang="ar-AE" dirty="0"/>
              <a:t>التعليم هو سلاح الحياة</a:t>
            </a:r>
            <a:r>
              <a:rPr lang="he-IL" dirty="0" smtClean="0"/>
              <a:t>". </a:t>
            </a:r>
            <a:r>
              <a:rPr lang="he-IL" sz="1800" dirty="0" err="1" smtClean="0"/>
              <a:t>לונא</a:t>
            </a:r>
            <a:r>
              <a:rPr lang="he-IL" sz="1800" dirty="0"/>
              <a:t>, עיר בצפון, סטודנטית למדעי </a:t>
            </a:r>
            <a:r>
              <a:rPr lang="he-IL" sz="1800" dirty="0" smtClean="0"/>
              <a:t>המוח</a:t>
            </a:r>
            <a:r>
              <a:rPr lang="he-IL" dirty="0" smtClean="0"/>
              <a:t>.</a:t>
            </a:r>
            <a:endParaRPr lang="en-US" dirty="0"/>
          </a:p>
          <a:p>
            <a:r>
              <a:rPr lang="he-IL" dirty="0" err="1" smtClean="0"/>
              <a:t>האמהות</a:t>
            </a:r>
            <a:r>
              <a:rPr lang="he-IL" dirty="0" smtClean="0"/>
              <a:t> כבנות ברית לשינוי</a:t>
            </a:r>
            <a:endParaRPr lang="he-IL" dirty="0"/>
          </a:p>
        </p:txBody>
      </p:sp>
    </p:spTree>
    <p:extLst>
      <p:ext uri="{BB962C8B-B14F-4D97-AF65-F5344CB8AC3E}">
        <p14:creationId xmlns:p14="http://schemas.microsoft.com/office/powerpoint/2010/main" val="59256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דיון</a:t>
            </a:r>
            <a:endParaRPr lang="he-IL" dirty="0"/>
          </a:p>
        </p:txBody>
      </p:sp>
      <p:graphicFrame>
        <p:nvGraphicFramePr>
          <p:cNvPr id="4" name="מציין מיקום תוכן 3"/>
          <p:cNvGraphicFramePr>
            <a:graphicFrameLocks noGrp="1"/>
          </p:cNvGraphicFramePr>
          <p:nvPr>
            <p:ph idx="1"/>
            <p:extLst>
              <p:ext uri="{D42A27DB-BD31-4B8C-83A1-F6EECF244321}">
                <p14:modId xmlns:p14="http://schemas.microsoft.com/office/powerpoint/2010/main" val="1420411438"/>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258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ספרות אקדמית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_9426295_TF03431380.potx" id="{9D33B664-F87D-42F7-8BA7-8C6FABABA293}" vid="{6FF65F67-070F-463E-8977-A493CEDCE126}"/>
    </a:ext>
  </a:extLst>
</a:theme>
</file>

<file path=ppt/theme/theme2.xml><?xml version="1.0" encoding="utf-8"?>
<a:theme xmlns:a="http://schemas.openxmlformats.org/drawingml/2006/main" name="ערכת נושא של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של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4873beb7-5857-4685-be1f-d57550cc96cc"/>
    <ds:schemaRef ds:uri="http://purl.org/dc/term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מצגת אקדמית, עיצוב פסים דקים וסרט (מסך רחב)</Template>
  <TotalTime>0</TotalTime>
  <Words>790</Words>
  <Application>Microsoft Office PowerPoint</Application>
  <PresentationFormat>מותאם אישית</PresentationFormat>
  <Paragraphs>57</Paragraphs>
  <Slides>10</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10</vt:i4>
      </vt:variant>
    </vt:vector>
  </HeadingPairs>
  <TitlesOfParts>
    <vt:vector size="11" baseType="lpstr">
      <vt:lpstr>ספרות אקדמית 16x9</vt:lpstr>
      <vt:lpstr>ממוביליות חברתית למימוש עצמי: דינמיקה בין-דורית בתפיסת ההשכלה הגבוהה במשפחות של פלסטינאים אזרחי ישראל</vt:lpstr>
      <vt:lpstr>צירים מרכזיים של המחקר וההרצאה</vt:lpstr>
      <vt:lpstr>סקירת ספרות</vt:lpstr>
      <vt:lpstr>מתודולוגיה</vt:lpstr>
      <vt:lpstr>שאלות המחקר המרכזית</vt:lpstr>
      <vt:lpstr>ממצאים: פרקטיקות משפחתיות להמחשת חשיבות ההשכלה</vt:lpstr>
      <vt:lpstr>חינוך הילדים לחשיבה מקורית, יצירתיות והעצמה</vt:lpstr>
      <vt:lpstr>חשיבה מחודשת על תפקידי המגדר המסורתיים</vt:lpstr>
      <vt:lpstr>דיון</vt:lpstr>
      <vt:lpstr>במבט לצדדים ולעתיד</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2021-02-20T20:49:32Z</dcterms:created>
  <dcterms:modified xsi:type="dcterms:W3CDTF">2021-02-28T10:50:44Z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